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8" r:id="rId2"/>
    <p:sldId id="275" r:id="rId3"/>
    <p:sldId id="284" r:id="rId4"/>
    <p:sldId id="285" r:id="rId5"/>
    <p:sldId id="286" r:id="rId6"/>
    <p:sldId id="287" r:id="rId7"/>
    <p:sldId id="290" r:id="rId8"/>
    <p:sldId id="292" r:id="rId9"/>
    <p:sldId id="293" r:id="rId10"/>
    <p:sldId id="295" r:id="rId11"/>
    <p:sldId id="294" r:id="rId12"/>
    <p:sldId id="299" r:id="rId13"/>
    <p:sldId id="300" r:id="rId14"/>
    <p:sldId id="301" r:id="rId15"/>
    <p:sldId id="302" r:id="rId16"/>
    <p:sldId id="303" r:id="rId17"/>
    <p:sldId id="318" r:id="rId18"/>
    <p:sldId id="323" r:id="rId19"/>
    <p:sldId id="319" r:id="rId20"/>
    <p:sldId id="322" r:id="rId21"/>
    <p:sldId id="304" r:id="rId22"/>
    <p:sldId id="305" r:id="rId23"/>
    <p:sldId id="306" r:id="rId24"/>
    <p:sldId id="307" r:id="rId25"/>
    <p:sldId id="308" r:id="rId26"/>
    <p:sldId id="310"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94" autoAdjust="0"/>
  </p:normalViewPr>
  <p:slideViewPr>
    <p:cSldViewPr snapToGrid="0">
      <p:cViewPr varScale="1">
        <p:scale>
          <a:sx n="86" d="100"/>
          <a:sy n="86" d="100"/>
        </p:scale>
        <p:origin x="562" y="67"/>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berto%20Frigerio\Desktop\Green%20Jobs%20Assessment%20Project\Bibliography\Kazakhstan\Excell%20files\Mine\Graduates%20environmental%20issu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Graduation of specialists from higher educational institutions in environmental programs for the period 2010 - 2022</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areaChart>
        <c:grouping val="stacked"/>
        <c:varyColors val="0"/>
        <c:ser>
          <c:idx val="0"/>
          <c:order val="0"/>
          <c:tx>
            <c:strRef>
              <c:f>Sheet1!$A$2</c:f>
              <c:strCache>
                <c:ptCount val="1"/>
                <c:pt idx="0">
                  <c:v>Ecology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Sheet1!$B$1:$N$1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Sheet1!$B$2:$N$2</c:f>
              <c:numCache>
                <c:formatCode>General</c:formatCode>
                <c:ptCount val="13"/>
                <c:pt idx="0">
                  <c:v>1479</c:v>
                </c:pt>
                <c:pt idx="1">
                  <c:v>1216</c:v>
                </c:pt>
                <c:pt idx="2">
                  <c:v>991</c:v>
                </c:pt>
                <c:pt idx="3" formatCode="#,##0">
                  <c:v>1256</c:v>
                </c:pt>
                <c:pt idx="4" formatCode="#,##0">
                  <c:v>1523</c:v>
                </c:pt>
                <c:pt idx="5" formatCode="#,##0">
                  <c:v>1352</c:v>
                </c:pt>
                <c:pt idx="6">
                  <c:v>957</c:v>
                </c:pt>
                <c:pt idx="7">
                  <c:v>926</c:v>
                </c:pt>
                <c:pt idx="8">
                  <c:v>960</c:v>
                </c:pt>
                <c:pt idx="9">
                  <c:v>988</c:v>
                </c:pt>
                <c:pt idx="10">
                  <c:v>897</c:v>
                </c:pt>
                <c:pt idx="11">
                  <c:v>705</c:v>
                </c:pt>
                <c:pt idx="12">
                  <c:v>711</c:v>
                </c:pt>
              </c:numCache>
            </c:numRef>
          </c:val>
          <c:extLst>
            <c:ext xmlns:c16="http://schemas.microsoft.com/office/drawing/2014/chart" uri="{C3380CC4-5D6E-409C-BE32-E72D297353CC}">
              <c16:uniqueId val="{00000000-3C47-4ABD-9272-170762157AE8}"/>
            </c:ext>
          </c:extLst>
        </c:ser>
        <c:ser>
          <c:idx val="1"/>
          <c:order val="1"/>
          <c:tx>
            <c:strRef>
              <c:f>Sheet1!$A$3</c:f>
              <c:strCache>
                <c:ptCount val="1"/>
                <c:pt idx="0">
                  <c:v>Life safety and environmental protection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Sheet1!$B$1:$N$1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Sheet1!$B$3:$N$3</c:f>
              <c:numCache>
                <c:formatCode>General</c:formatCode>
                <c:ptCount val="13"/>
                <c:pt idx="0">
                  <c:v>663</c:v>
                </c:pt>
                <c:pt idx="1">
                  <c:v>535</c:v>
                </c:pt>
                <c:pt idx="2">
                  <c:v>520</c:v>
                </c:pt>
                <c:pt idx="3">
                  <c:v>523</c:v>
                </c:pt>
                <c:pt idx="4">
                  <c:v>743</c:v>
                </c:pt>
                <c:pt idx="5">
                  <c:v>746</c:v>
                </c:pt>
                <c:pt idx="6">
                  <c:v>708</c:v>
                </c:pt>
                <c:pt idx="7">
                  <c:v>673</c:v>
                </c:pt>
                <c:pt idx="8">
                  <c:v>949</c:v>
                </c:pt>
                <c:pt idx="9">
                  <c:v>1300</c:v>
                </c:pt>
                <c:pt idx="10">
                  <c:v>1483</c:v>
                </c:pt>
                <c:pt idx="11" formatCode="#,##0">
                  <c:v>1183</c:v>
                </c:pt>
                <c:pt idx="12" formatCode="#,##0">
                  <c:v>1022</c:v>
                </c:pt>
              </c:numCache>
            </c:numRef>
          </c:val>
          <c:extLst>
            <c:ext xmlns:c16="http://schemas.microsoft.com/office/drawing/2014/chart" uri="{C3380CC4-5D6E-409C-BE32-E72D297353CC}">
              <c16:uniqueId val="{00000001-3C47-4ABD-9272-170762157AE8}"/>
            </c:ext>
          </c:extLst>
        </c:ser>
        <c:ser>
          <c:idx val="2"/>
          <c:order val="2"/>
          <c:tx>
            <c:strRef>
              <c:f>Sheet1!$A$4</c:f>
              <c:strCache>
                <c:ptCount val="1"/>
                <c:pt idx="0">
                  <c:v>Water resources and water use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Sheet1!$B$1:$N$1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Sheet1!$B$4:$N$4</c:f>
              <c:numCache>
                <c:formatCode>General</c:formatCode>
                <c:ptCount val="13"/>
                <c:pt idx="0">
                  <c:v>253</c:v>
                </c:pt>
                <c:pt idx="1">
                  <c:v>223</c:v>
                </c:pt>
                <c:pt idx="2">
                  <c:v>290</c:v>
                </c:pt>
                <c:pt idx="3">
                  <c:v>322</c:v>
                </c:pt>
                <c:pt idx="4">
                  <c:v>276</c:v>
                </c:pt>
                <c:pt idx="5">
                  <c:v>271</c:v>
                </c:pt>
                <c:pt idx="6">
                  <c:v>217</c:v>
                </c:pt>
                <c:pt idx="7">
                  <c:v>282</c:v>
                </c:pt>
                <c:pt idx="8">
                  <c:v>300</c:v>
                </c:pt>
                <c:pt idx="9">
                  <c:v>298</c:v>
                </c:pt>
                <c:pt idx="10">
                  <c:v>275</c:v>
                </c:pt>
                <c:pt idx="11">
                  <c:v>287</c:v>
                </c:pt>
                <c:pt idx="12">
                  <c:v>220</c:v>
                </c:pt>
              </c:numCache>
            </c:numRef>
          </c:val>
          <c:extLst>
            <c:ext xmlns:c16="http://schemas.microsoft.com/office/drawing/2014/chart" uri="{C3380CC4-5D6E-409C-BE32-E72D297353CC}">
              <c16:uniqueId val="{00000002-3C47-4ABD-9272-170762157AE8}"/>
            </c:ext>
          </c:extLst>
        </c:ser>
        <c:ser>
          <c:idx val="3"/>
          <c:order val="3"/>
          <c:tx>
            <c:strRef>
              <c:f>Sheet1!$A$5</c:f>
              <c:strCache>
                <c:ptCount val="1"/>
                <c:pt idx="0">
                  <c:v>Land management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Sheet1!$B$1:$N$1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Sheet1!$B$5:$N$5</c:f>
              <c:numCache>
                <c:formatCode>General</c:formatCode>
                <c:ptCount val="13"/>
                <c:pt idx="0">
                  <c:v>298</c:v>
                </c:pt>
                <c:pt idx="1">
                  <c:v>365</c:v>
                </c:pt>
                <c:pt idx="2">
                  <c:v>349</c:v>
                </c:pt>
                <c:pt idx="3">
                  <c:v>354</c:v>
                </c:pt>
                <c:pt idx="4">
                  <c:v>401</c:v>
                </c:pt>
                <c:pt idx="5">
                  <c:v>375</c:v>
                </c:pt>
                <c:pt idx="6">
                  <c:v>203</c:v>
                </c:pt>
                <c:pt idx="7">
                  <c:v>154</c:v>
                </c:pt>
                <c:pt idx="8">
                  <c:v>173</c:v>
                </c:pt>
                <c:pt idx="9">
                  <c:v>190</c:v>
                </c:pt>
                <c:pt idx="10">
                  <c:v>235</c:v>
                </c:pt>
                <c:pt idx="11">
                  <c:v>220</c:v>
                </c:pt>
                <c:pt idx="12">
                  <c:v>229</c:v>
                </c:pt>
              </c:numCache>
            </c:numRef>
          </c:val>
          <c:extLst>
            <c:ext xmlns:c16="http://schemas.microsoft.com/office/drawing/2014/chart" uri="{C3380CC4-5D6E-409C-BE32-E72D297353CC}">
              <c16:uniqueId val="{00000003-3C47-4ABD-9272-170762157AE8}"/>
            </c:ext>
          </c:extLst>
        </c:ser>
        <c:ser>
          <c:idx val="4"/>
          <c:order val="4"/>
          <c:tx>
            <c:strRef>
              <c:f>Sheet1!$A$6</c:f>
              <c:strCache>
                <c:ptCount val="1"/>
                <c:pt idx="0">
                  <c:v>Forest Resources and Forestry</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Sheet1!$B$1:$N$1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Sheet1!$B$6:$N$6</c:f>
              <c:numCache>
                <c:formatCode>General</c:formatCode>
                <c:ptCount val="13"/>
                <c:pt idx="0">
                  <c:v>105</c:v>
                </c:pt>
                <c:pt idx="1">
                  <c:v>99</c:v>
                </c:pt>
                <c:pt idx="2">
                  <c:v>130</c:v>
                </c:pt>
                <c:pt idx="3">
                  <c:v>153</c:v>
                </c:pt>
                <c:pt idx="4">
                  <c:v>214</c:v>
                </c:pt>
                <c:pt idx="5">
                  <c:v>161</c:v>
                </c:pt>
                <c:pt idx="6">
                  <c:v>134</c:v>
                </c:pt>
                <c:pt idx="7">
                  <c:v>147</c:v>
                </c:pt>
                <c:pt idx="8">
                  <c:v>189</c:v>
                </c:pt>
                <c:pt idx="9">
                  <c:v>239</c:v>
                </c:pt>
                <c:pt idx="10">
                  <c:v>290</c:v>
                </c:pt>
                <c:pt idx="11">
                  <c:v>502</c:v>
                </c:pt>
                <c:pt idx="12">
                  <c:v>316</c:v>
                </c:pt>
              </c:numCache>
            </c:numRef>
          </c:val>
          <c:extLst>
            <c:ext xmlns:c16="http://schemas.microsoft.com/office/drawing/2014/chart" uri="{C3380CC4-5D6E-409C-BE32-E72D297353CC}">
              <c16:uniqueId val="{00000004-3C47-4ABD-9272-170762157AE8}"/>
            </c:ext>
          </c:extLst>
        </c:ser>
        <c:dLbls>
          <c:showLegendKey val="0"/>
          <c:showVal val="0"/>
          <c:showCatName val="0"/>
          <c:showSerName val="0"/>
          <c:showPercent val="0"/>
          <c:showBubbleSize val="0"/>
        </c:dLbls>
        <c:axId val="876587184"/>
        <c:axId val="878393088"/>
      </c:areaChart>
      <c:catAx>
        <c:axId val="876587184"/>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78393088"/>
        <c:crosses val="autoZero"/>
        <c:auto val="1"/>
        <c:lblAlgn val="ctr"/>
        <c:lblOffset val="100"/>
        <c:noMultiLvlLbl val="0"/>
      </c:catAx>
      <c:valAx>
        <c:axId val="87839308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76587184"/>
        <c:crosses val="autoZero"/>
        <c:crossBetween val="midCat"/>
      </c:valAx>
      <c:spPr>
        <a:noFill/>
        <a:ln>
          <a:noFill/>
        </a:ln>
        <a:effectLst/>
      </c:spPr>
    </c:plotArea>
    <c:legend>
      <c:legendPos val="b"/>
      <c:layout>
        <c:manualLayout>
          <c:xMode val="edge"/>
          <c:yMode val="edge"/>
          <c:x val="0.10382666393910929"/>
          <c:y val="0.80196429082749587"/>
          <c:w val="0.78450974000412932"/>
          <c:h val="0.1637892122792906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zero"/>
    <c:showDLblsOverMax val="0"/>
  </c:chart>
  <c:spPr>
    <a:solidFill>
      <a:schemeClr val="tx1">
        <a:lumMod val="7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_rels/data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iagrams/_rels/data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1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19.png"/><Relationship Id="rId12" Type="http://schemas.microsoft.com/office/2007/relationships/hdphoto" Target="../media/hdphoto6.wdp"/><Relationship Id="rId17" Type="http://schemas.openxmlformats.org/officeDocument/2006/relationships/image" Target="../media/image24.png"/><Relationship Id="rId2" Type="http://schemas.microsoft.com/office/2007/relationships/hdphoto" Target="../media/hdphoto1.wdp"/><Relationship Id="rId16" Type="http://schemas.microsoft.com/office/2007/relationships/hdphoto" Target="../media/hdphoto8.wdp"/><Relationship Id="rId1" Type="http://schemas.openxmlformats.org/officeDocument/2006/relationships/image" Target="../media/image16.png"/><Relationship Id="rId6" Type="http://schemas.microsoft.com/office/2007/relationships/hdphoto" Target="../media/hdphoto3.wdp"/><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0.png"/><Relationship Id="rId14" Type="http://schemas.microsoft.com/office/2007/relationships/hdphoto" Target="../media/hdphoto7.wdp"/></Relationships>
</file>

<file path=ppt/diagrams/_rels/drawing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iagrams/_rels/drawing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1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19.png"/><Relationship Id="rId12" Type="http://schemas.microsoft.com/office/2007/relationships/hdphoto" Target="../media/hdphoto6.wdp"/><Relationship Id="rId17" Type="http://schemas.openxmlformats.org/officeDocument/2006/relationships/image" Target="../media/image24.png"/><Relationship Id="rId2" Type="http://schemas.microsoft.com/office/2007/relationships/hdphoto" Target="../media/hdphoto1.wdp"/><Relationship Id="rId16" Type="http://schemas.microsoft.com/office/2007/relationships/hdphoto" Target="../media/hdphoto8.wdp"/><Relationship Id="rId1" Type="http://schemas.openxmlformats.org/officeDocument/2006/relationships/image" Target="../media/image16.png"/><Relationship Id="rId6" Type="http://schemas.microsoft.com/office/2007/relationships/hdphoto" Target="../media/hdphoto3.wdp"/><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0.png"/><Relationship Id="rId14" Type="http://schemas.microsoft.com/office/2007/relationships/hdphoto" Target="../media/hdphoto7.wd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7F7CCC-D7C5-4CE8-906E-3A5960B0F3B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GB"/>
        </a:p>
      </dgm:t>
    </dgm:pt>
    <dgm:pt modelId="{F9185BA3-208C-4C3B-ADEF-BDB2DDE50129}">
      <dgm:prSet phldrT="[Text]"/>
      <dgm:spPr/>
      <dgm:t>
        <a:bodyPr/>
        <a:lstStyle/>
        <a:p>
          <a:r>
            <a:rPr lang="en-GB" dirty="0"/>
            <a:t>GREEN   JOBS</a:t>
          </a:r>
        </a:p>
      </dgm:t>
    </dgm:pt>
    <dgm:pt modelId="{6E8BD06D-416E-49A3-BA93-32C481B02D6D}" type="parTrans" cxnId="{A9BCB522-DFBC-41AA-959C-56FEE7EFEAE8}">
      <dgm:prSet/>
      <dgm:spPr/>
      <dgm:t>
        <a:bodyPr/>
        <a:lstStyle/>
        <a:p>
          <a:endParaRPr lang="en-GB"/>
        </a:p>
      </dgm:t>
    </dgm:pt>
    <dgm:pt modelId="{73AA6CD6-9880-4A48-82A4-B81422049416}" type="sibTrans" cxnId="{A9BCB522-DFBC-41AA-959C-56FEE7EFEAE8}">
      <dgm:prSet/>
      <dgm:spPr/>
      <dgm:t>
        <a:bodyPr/>
        <a:lstStyle/>
        <a:p>
          <a:endParaRPr lang="en-GB"/>
        </a:p>
      </dgm:t>
    </dgm:pt>
    <dgm:pt modelId="{4F01D27C-542B-43FE-B293-6C5F5341ACB0}">
      <dgm:prSet phldrT="[Text]"/>
      <dgm:spPr/>
      <dgm:t>
        <a:bodyPr/>
        <a:lstStyle/>
        <a:p>
          <a:r>
            <a:rPr lang="en-GB" dirty="0"/>
            <a:t>GREEN SKILLS</a:t>
          </a:r>
        </a:p>
      </dgm:t>
    </dgm:pt>
    <dgm:pt modelId="{08626CA0-D1B6-42FC-8778-7BFC19B47301}" type="parTrans" cxnId="{EAC0A5AF-84FB-4C0B-B915-904E628A5D15}">
      <dgm:prSet/>
      <dgm:spPr/>
      <dgm:t>
        <a:bodyPr/>
        <a:lstStyle/>
        <a:p>
          <a:endParaRPr lang="en-GB"/>
        </a:p>
      </dgm:t>
    </dgm:pt>
    <dgm:pt modelId="{D7B23703-FD8D-4046-A823-81F10C751E4C}" type="sibTrans" cxnId="{EAC0A5AF-84FB-4C0B-B915-904E628A5D15}">
      <dgm:prSet/>
      <dgm:spPr/>
      <dgm:t>
        <a:bodyPr/>
        <a:lstStyle/>
        <a:p>
          <a:endParaRPr lang="en-GB"/>
        </a:p>
      </dgm:t>
    </dgm:pt>
    <dgm:pt modelId="{592C4464-DA18-423D-8DA5-653FCF3D0775}">
      <dgm:prSet phldrT="[Text]"/>
      <dgm:spPr/>
      <dgm:t>
        <a:bodyPr/>
        <a:lstStyle/>
        <a:p>
          <a:r>
            <a:rPr lang="en-GB" dirty="0"/>
            <a:t>GREEN TRANSITION</a:t>
          </a:r>
        </a:p>
      </dgm:t>
    </dgm:pt>
    <dgm:pt modelId="{8730CFF7-FD07-4044-9A6D-594F179518F0}" type="parTrans" cxnId="{A4C0D4C8-3BD1-4B41-9A16-92A91318BD1A}">
      <dgm:prSet/>
      <dgm:spPr/>
      <dgm:t>
        <a:bodyPr/>
        <a:lstStyle/>
        <a:p>
          <a:endParaRPr lang="en-GB"/>
        </a:p>
      </dgm:t>
    </dgm:pt>
    <dgm:pt modelId="{BD4A57AF-6210-4871-BB48-32D8231B7F10}" type="sibTrans" cxnId="{A4C0D4C8-3BD1-4B41-9A16-92A91318BD1A}">
      <dgm:prSet/>
      <dgm:spPr/>
      <dgm:t>
        <a:bodyPr/>
        <a:lstStyle/>
        <a:p>
          <a:endParaRPr lang="en-GB"/>
        </a:p>
      </dgm:t>
    </dgm:pt>
    <dgm:pt modelId="{68CB25BC-D50C-4B89-B2CF-5938D92C7924}">
      <dgm:prSet/>
      <dgm:spPr/>
      <dgm:t>
        <a:bodyPr/>
        <a:lstStyle/>
        <a:p>
          <a:r>
            <a:rPr lang="en-GB" dirty="0"/>
            <a:t>CIRCULAR ECONOMY</a:t>
          </a:r>
        </a:p>
      </dgm:t>
    </dgm:pt>
    <dgm:pt modelId="{B23CA9BE-BD77-47DC-A16F-B5147DE1DFB5}" type="parTrans" cxnId="{7FD39090-4534-45EB-879A-F9F526110F05}">
      <dgm:prSet/>
      <dgm:spPr/>
      <dgm:t>
        <a:bodyPr/>
        <a:lstStyle/>
        <a:p>
          <a:endParaRPr lang="en-GB"/>
        </a:p>
      </dgm:t>
    </dgm:pt>
    <dgm:pt modelId="{AAA66459-C8BA-43AB-AD7F-B63BE2D71D46}" type="sibTrans" cxnId="{7FD39090-4534-45EB-879A-F9F526110F05}">
      <dgm:prSet/>
      <dgm:spPr/>
      <dgm:t>
        <a:bodyPr/>
        <a:lstStyle/>
        <a:p>
          <a:endParaRPr lang="en-GB"/>
        </a:p>
      </dgm:t>
    </dgm:pt>
    <dgm:pt modelId="{F3ECAB4D-F24F-4BB2-AB9C-C0DCB827256D}" type="pres">
      <dgm:prSet presAssocID="{1D7F7CCC-D7C5-4CE8-906E-3A5960B0F3BC}" presName="compositeShape" presStyleCnt="0">
        <dgm:presLayoutVars>
          <dgm:chMax val="7"/>
          <dgm:dir/>
          <dgm:resizeHandles val="exact"/>
        </dgm:presLayoutVars>
      </dgm:prSet>
      <dgm:spPr/>
    </dgm:pt>
    <dgm:pt modelId="{70E1A1A9-4A39-4563-AD37-0DE72A505CCF}" type="pres">
      <dgm:prSet presAssocID="{1D7F7CCC-D7C5-4CE8-906E-3A5960B0F3BC}" presName="wedge1" presStyleLbl="node1" presStyleIdx="0" presStyleCnt="4" custLinFactNeighborX="-1215"/>
      <dgm:spPr/>
    </dgm:pt>
    <dgm:pt modelId="{E239060B-1027-48F3-B139-CA86D840AC97}" type="pres">
      <dgm:prSet presAssocID="{1D7F7CCC-D7C5-4CE8-906E-3A5960B0F3BC}" presName="dummy1a" presStyleCnt="0"/>
      <dgm:spPr/>
    </dgm:pt>
    <dgm:pt modelId="{1A4FB599-2E1E-4A2D-8C74-5922B64335E0}" type="pres">
      <dgm:prSet presAssocID="{1D7F7CCC-D7C5-4CE8-906E-3A5960B0F3BC}" presName="dummy1b" presStyleCnt="0"/>
      <dgm:spPr/>
    </dgm:pt>
    <dgm:pt modelId="{9E514A16-503E-4EB3-83E0-D30BD17960B9}" type="pres">
      <dgm:prSet presAssocID="{1D7F7CCC-D7C5-4CE8-906E-3A5960B0F3BC}" presName="wedge1Tx" presStyleLbl="node1" presStyleIdx="0" presStyleCnt="4">
        <dgm:presLayoutVars>
          <dgm:chMax val="0"/>
          <dgm:chPref val="0"/>
          <dgm:bulletEnabled val="1"/>
        </dgm:presLayoutVars>
      </dgm:prSet>
      <dgm:spPr/>
    </dgm:pt>
    <dgm:pt modelId="{EFC2A647-B19A-4A42-9727-0DAAE5DC47C9}" type="pres">
      <dgm:prSet presAssocID="{1D7F7CCC-D7C5-4CE8-906E-3A5960B0F3BC}" presName="wedge2" presStyleLbl="node1" presStyleIdx="1" presStyleCnt="4"/>
      <dgm:spPr/>
    </dgm:pt>
    <dgm:pt modelId="{5C42858B-C1F1-4F5A-81EC-7BA743FB547A}" type="pres">
      <dgm:prSet presAssocID="{1D7F7CCC-D7C5-4CE8-906E-3A5960B0F3BC}" presName="dummy2a" presStyleCnt="0"/>
      <dgm:spPr/>
    </dgm:pt>
    <dgm:pt modelId="{26217EEA-FB8E-4D96-B776-8723BB0A08A3}" type="pres">
      <dgm:prSet presAssocID="{1D7F7CCC-D7C5-4CE8-906E-3A5960B0F3BC}" presName="dummy2b" presStyleCnt="0"/>
      <dgm:spPr/>
    </dgm:pt>
    <dgm:pt modelId="{C8232534-CADF-4FC9-BF34-9E15819902E2}" type="pres">
      <dgm:prSet presAssocID="{1D7F7CCC-D7C5-4CE8-906E-3A5960B0F3BC}" presName="wedge2Tx" presStyleLbl="node1" presStyleIdx="1" presStyleCnt="4">
        <dgm:presLayoutVars>
          <dgm:chMax val="0"/>
          <dgm:chPref val="0"/>
          <dgm:bulletEnabled val="1"/>
        </dgm:presLayoutVars>
      </dgm:prSet>
      <dgm:spPr/>
    </dgm:pt>
    <dgm:pt modelId="{18D89B68-DFFE-4989-8D7E-419CEAC301F8}" type="pres">
      <dgm:prSet presAssocID="{1D7F7CCC-D7C5-4CE8-906E-3A5960B0F3BC}" presName="wedge3" presStyleLbl="node1" presStyleIdx="2" presStyleCnt="4"/>
      <dgm:spPr/>
    </dgm:pt>
    <dgm:pt modelId="{56F17F6E-74F1-48BE-A57C-1435857B9BB0}" type="pres">
      <dgm:prSet presAssocID="{1D7F7CCC-D7C5-4CE8-906E-3A5960B0F3BC}" presName="dummy3a" presStyleCnt="0"/>
      <dgm:spPr/>
    </dgm:pt>
    <dgm:pt modelId="{A2ABF18D-9704-4FCA-A8D1-8FDE4608B960}" type="pres">
      <dgm:prSet presAssocID="{1D7F7CCC-D7C5-4CE8-906E-3A5960B0F3BC}" presName="dummy3b" presStyleCnt="0"/>
      <dgm:spPr/>
    </dgm:pt>
    <dgm:pt modelId="{88BB7A70-8069-46D4-B0BA-95BBF4E21A5F}" type="pres">
      <dgm:prSet presAssocID="{1D7F7CCC-D7C5-4CE8-906E-3A5960B0F3BC}" presName="wedge3Tx" presStyleLbl="node1" presStyleIdx="2" presStyleCnt="4">
        <dgm:presLayoutVars>
          <dgm:chMax val="0"/>
          <dgm:chPref val="0"/>
          <dgm:bulletEnabled val="1"/>
        </dgm:presLayoutVars>
      </dgm:prSet>
      <dgm:spPr/>
    </dgm:pt>
    <dgm:pt modelId="{78E14025-FC25-480E-B20E-1D8AA8C9A35C}" type="pres">
      <dgm:prSet presAssocID="{1D7F7CCC-D7C5-4CE8-906E-3A5960B0F3BC}" presName="wedge4" presStyleLbl="node1" presStyleIdx="3" presStyleCnt="4"/>
      <dgm:spPr/>
    </dgm:pt>
    <dgm:pt modelId="{4166A6B1-77E2-4073-A95A-7B22C592262C}" type="pres">
      <dgm:prSet presAssocID="{1D7F7CCC-D7C5-4CE8-906E-3A5960B0F3BC}" presName="dummy4a" presStyleCnt="0"/>
      <dgm:spPr/>
    </dgm:pt>
    <dgm:pt modelId="{ECC1B485-FBEC-4D79-A88A-5EB6FA24B2F7}" type="pres">
      <dgm:prSet presAssocID="{1D7F7CCC-D7C5-4CE8-906E-3A5960B0F3BC}" presName="dummy4b" presStyleCnt="0"/>
      <dgm:spPr/>
    </dgm:pt>
    <dgm:pt modelId="{31199364-D5A1-4CB4-AABD-7F9B34AD464E}" type="pres">
      <dgm:prSet presAssocID="{1D7F7CCC-D7C5-4CE8-906E-3A5960B0F3BC}" presName="wedge4Tx" presStyleLbl="node1" presStyleIdx="3" presStyleCnt="4">
        <dgm:presLayoutVars>
          <dgm:chMax val="0"/>
          <dgm:chPref val="0"/>
          <dgm:bulletEnabled val="1"/>
        </dgm:presLayoutVars>
      </dgm:prSet>
      <dgm:spPr/>
    </dgm:pt>
    <dgm:pt modelId="{E3458DF1-1A09-44D4-BA15-2476F51FB765}" type="pres">
      <dgm:prSet presAssocID="{AAA66459-C8BA-43AB-AD7F-B63BE2D71D46}" presName="arrowWedge1" presStyleLbl="fgSibTrans2D1" presStyleIdx="0" presStyleCnt="4"/>
      <dgm:spPr/>
    </dgm:pt>
    <dgm:pt modelId="{D3A547E2-048E-49B7-A207-AEF38A9904DB}" type="pres">
      <dgm:prSet presAssocID="{73AA6CD6-9880-4A48-82A4-B81422049416}" presName="arrowWedge2" presStyleLbl="fgSibTrans2D1" presStyleIdx="1" presStyleCnt="4"/>
      <dgm:spPr/>
    </dgm:pt>
    <dgm:pt modelId="{E81D1AD1-F604-4168-B9C3-BB6FD04B5F24}" type="pres">
      <dgm:prSet presAssocID="{D7B23703-FD8D-4046-A823-81F10C751E4C}" presName="arrowWedge3" presStyleLbl="fgSibTrans2D1" presStyleIdx="2" presStyleCnt="4"/>
      <dgm:spPr/>
    </dgm:pt>
    <dgm:pt modelId="{DE58932D-18C1-4DAE-8944-BAA7B1AAD072}" type="pres">
      <dgm:prSet presAssocID="{BD4A57AF-6210-4871-BB48-32D8231B7F10}" presName="arrowWedge4" presStyleLbl="fgSibTrans2D1" presStyleIdx="3" presStyleCnt="4"/>
      <dgm:spPr/>
    </dgm:pt>
  </dgm:ptLst>
  <dgm:cxnLst>
    <dgm:cxn modelId="{A9BCB522-DFBC-41AA-959C-56FEE7EFEAE8}" srcId="{1D7F7CCC-D7C5-4CE8-906E-3A5960B0F3BC}" destId="{F9185BA3-208C-4C3B-ADEF-BDB2DDE50129}" srcOrd="1" destOrd="0" parTransId="{6E8BD06D-416E-49A3-BA93-32C481B02D6D}" sibTransId="{73AA6CD6-9880-4A48-82A4-B81422049416}"/>
    <dgm:cxn modelId="{92122F3B-E254-4068-8632-BFF2E6861030}" type="presOf" srcId="{4F01D27C-542B-43FE-B293-6C5F5341ACB0}" destId="{18D89B68-DFFE-4989-8D7E-419CEAC301F8}" srcOrd="0" destOrd="0" presId="urn:microsoft.com/office/officeart/2005/8/layout/cycle8"/>
    <dgm:cxn modelId="{6B12275F-341A-40B6-8D73-CC253D626A1C}" type="presOf" srcId="{4F01D27C-542B-43FE-B293-6C5F5341ACB0}" destId="{88BB7A70-8069-46D4-B0BA-95BBF4E21A5F}" srcOrd="1" destOrd="0" presId="urn:microsoft.com/office/officeart/2005/8/layout/cycle8"/>
    <dgm:cxn modelId="{9BDD8E6E-0F93-4470-A746-11C6C7D22A89}" type="presOf" srcId="{1D7F7CCC-D7C5-4CE8-906E-3A5960B0F3BC}" destId="{F3ECAB4D-F24F-4BB2-AB9C-C0DCB827256D}" srcOrd="0" destOrd="0" presId="urn:microsoft.com/office/officeart/2005/8/layout/cycle8"/>
    <dgm:cxn modelId="{B2042A6F-2CE9-4F60-91DE-5E7806BA949C}" type="presOf" srcId="{592C4464-DA18-423D-8DA5-653FCF3D0775}" destId="{78E14025-FC25-480E-B20E-1D8AA8C9A35C}" srcOrd="0" destOrd="0" presId="urn:microsoft.com/office/officeart/2005/8/layout/cycle8"/>
    <dgm:cxn modelId="{7FD39090-4534-45EB-879A-F9F526110F05}" srcId="{1D7F7CCC-D7C5-4CE8-906E-3A5960B0F3BC}" destId="{68CB25BC-D50C-4B89-B2CF-5938D92C7924}" srcOrd="0" destOrd="0" parTransId="{B23CA9BE-BD77-47DC-A16F-B5147DE1DFB5}" sibTransId="{AAA66459-C8BA-43AB-AD7F-B63BE2D71D46}"/>
    <dgm:cxn modelId="{510FE994-1E53-4076-B312-4E3417970875}" type="presOf" srcId="{F9185BA3-208C-4C3B-ADEF-BDB2DDE50129}" destId="{EFC2A647-B19A-4A42-9727-0DAAE5DC47C9}" srcOrd="0" destOrd="0" presId="urn:microsoft.com/office/officeart/2005/8/layout/cycle8"/>
    <dgm:cxn modelId="{D2751CA0-8F27-4E2E-AB63-B907473B77B2}" type="presOf" srcId="{68CB25BC-D50C-4B89-B2CF-5938D92C7924}" destId="{9E514A16-503E-4EB3-83E0-D30BD17960B9}" srcOrd="1" destOrd="0" presId="urn:microsoft.com/office/officeart/2005/8/layout/cycle8"/>
    <dgm:cxn modelId="{C67C66A8-400E-4B29-8756-6FBB107D3AE7}" type="presOf" srcId="{F9185BA3-208C-4C3B-ADEF-BDB2DDE50129}" destId="{C8232534-CADF-4FC9-BF34-9E15819902E2}" srcOrd="1" destOrd="0" presId="urn:microsoft.com/office/officeart/2005/8/layout/cycle8"/>
    <dgm:cxn modelId="{6DE776A8-277F-47AE-BA5E-1F36F53AA1A4}" type="presOf" srcId="{68CB25BC-D50C-4B89-B2CF-5938D92C7924}" destId="{70E1A1A9-4A39-4563-AD37-0DE72A505CCF}" srcOrd="0" destOrd="0" presId="urn:microsoft.com/office/officeart/2005/8/layout/cycle8"/>
    <dgm:cxn modelId="{EAC0A5AF-84FB-4C0B-B915-904E628A5D15}" srcId="{1D7F7CCC-D7C5-4CE8-906E-3A5960B0F3BC}" destId="{4F01D27C-542B-43FE-B293-6C5F5341ACB0}" srcOrd="2" destOrd="0" parTransId="{08626CA0-D1B6-42FC-8778-7BFC19B47301}" sibTransId="{D7B23703-FD8D-4046-A823-81F10C751E4C}"/>
    <dgm:cxn modelId="{B07358B3-9D1D-45FF-AD1F-F0F28DFA3EBE}" type="presOf" srcId="{592C4464-DA18-423D-8DA5-653FCF3D0775}" destId="{31199364-D5A1-4CB4-AABD-7F9B34AD464E}" srcOrd="1" destOrd="0" presId="urn:microsoft.com/office/officeart/2005/8/layout/cycle8"/>
    <dgm:cxn modelId="{A4C0D4C8-3BD1-4B41-9A16-92A91318BD1A}" srcId="{1D7F7CCC-D7C5-4CE8-906E-3A5960B0F3BC}" destId="{592C4464-DA18-423D-8DA5-653FCF3D0775}" srcOrd="3" destOrd="0" parTransId="{8730CFF7-FD07-4044-9A6D-594F179518F0}" sibTransId="{BD4A57AF-6210-4871-BB48-32D8231B7F10}"/>
    <dgm:cxn modelId="{827BF828-80E4-4CD7-B88E-DA58E54585E2}" type="presParOf" srcId="{F3ECAB4D-F24F-4BB2-AB9C-C0DCB827256D}" destId="{70E1A1A9-4A39-4563-AD37-0DE72A505CCF}" srcOrd="0" destOrd="0" presId="urn:microsoft.com/office/officeart/2005/8/layout/cycle8"/>
    <dgm:cxn modelId="{38F8B85B-8FB1-4455-9B44-07DF546ED4F3}" type="presParOf" srcId="{F3ECAB4D-F24F-4BB2-AB9C-C0DCB827256D}" destId="{E239060B-1027-48F3-B139-CA86D840AC97}" srcOrd="1" destOrd="0" presId="urn:microsoft.com/office/officeart/2005/8/layout/cycle8"/>
    <dgm:cxn modelId="{E86DB11F-51A0-4344-88E6-A18057BD7C78}" type="presParOf" srcId="{F3ECAB4D-F24F-4BB2-AB9C-C0DCB827256D}" destId="{1A4FB599-2E1E-4A2D-8C74-5922B64335E0}" srcOrd="2" destOrd="0" presId="urn:microsoft.com/office/officeart/2005/8/layout/cycle8"/>
    <dgm:cxn modelId="{4704749C-F429-4090-B6FA-BC9A1E0BF38A}" type="presParOf" srcId="{F3ECAB4D-F24F-4BB2-AB9C-C0DCB827256D}" destId="{9E514A16-503E-4EB3-83E0-D30BD17960B9}" srcOrd="3" destOrd="0" presId="urn:microsoft.com/office/officeart/2005/8/layout/cycle8"/>
    <dgm:cxn modelId="{1E9CBF9A-815F-42E5-B4C4-759B80CA4080}" type="presParOf" srcId="{F3ECAB4D-F24F-4BB2-AB9C-C0DCB827256D}" destId="{EFC2A647-B19A-4A42-9727-0DAAE5DC47C9}" srcOrd="4" destOrd="0" presId="urn:microsoft.com/office/officeart/2005/8/layout/cycle8"/>
    <dgm:cxn modelId="{A3518213-AFE8-4334-807C-E070E21C3662}" type="presParOf" srcId="{F3ECAB4D-F24F-4BB2-AB9C-C0DCB827256D}" destId="{5C42858B-C1F1-4F5A-81EC-7BA743FB547A}" srcOrd="5" destOrd="0" presId="urn:microsoft.com/office/officeart/2005/8/layout/cycle8"/>
    <dgm:cxn modelId="{1EDE7A78-C3AB-4A70-B784-31DB07F7C1EA}" type="presParOf" srcId="{F3ECAB4D-F24F-4BB2-AB9C-C0DCB827256D}" destId="{26217EEA-FB8E-4D96-B776-8723BB0A08A3}" srcOrd="6" destOrd="0" presId="urn:microsoft.com/office/officeart/2005/8/layout/cycle8"/>
    <dgm:cxn modelId="{727F7B35-EFFB-4C61-A7E6-9D0F9B8968B9}" type="presParOf" srcId="{F3ECAB4D-F24F-4BB2-AB9C-C0DCB827256D}" destId="{C8232534-CADF-4FC9-BF34-9E15819902E2}" srcOrd="7" destOrd="0" presId="urn:microsoft.com/office/officeart/2005/8/layout/cycle8"/>
    <dgm:cxn modelId="{55B0E657-1CCE-48A7-8B1E-D6052C6F9A64}" type="presParOf" srcId="{F3ECAB4D-F24F-4BB2-AB9C-C0DCB827256D}" destId="{18D89B68-DFFE-4989-8D7E-419CEAC301F8}" srcOrd="8" destOrd="0" presId="urn:microsoft.com/office/officeart/2005/8/layout/cycle8"/>
    <dgm:cxn modelId="{2C4018E4-81FC-4A99-AD26-66C149045215}" type="presParOf" srcId="{F3ECAB4D-F24F-4BB2-AB9C-C0DCB827256D}" destId="{56F17F6E-74F1-48BE-A57C-1435857B9BB0}" srcOrd="9" destOrd="0" presId="urn:microsoft.com/office/officeart/2005/8/layout/cycle8"/>
    <dgm:cxn modelId="{E0A533A6-9FE7-4B2E-AE0E-38258D9920C9}" type="presParOf" srcId="{F3ECAB4D-F24F-4BB2-AB9C-C0DCB827256D}" destId="{A2ABF18D-9704-4FCA-A8D1-8FDE4608B960}" srcOrd="10" destOrd="0" presId="urn:microsoft.com/office/officeart/2005/8/layout/cycle8"/>
    <dgm:cxn modelId="{7243550A-7A82-47D2-B2DC-258A6361144C}" type="presParOf" srcId="{F3ECAB4D-F24F-4BB2-AB9C-C0DCB827256D}" destId="{88BB7A70-8069-46D4-B0BA-95BBF4E21A5F}" srcOrd="11" destOrd="0" presId="urn:microsoft.com/office/officeart/2005/8/layout/cycle8"/>
    <dgm:cxn modelId="{DE1228E6-27C9-4713-823D-54E69522402F}" type="presParOf" srcId="{F3ECAB4D-F24F-4BB2-AB9C-C0DCB827256D}" destId="{78E14025-FC25-480E-B20E-1D8AA8C9A35C}" srcOrd="12" destOrd="0" presId="urn:microsoft.com/office/officeart/2005/8/layout/cycle8"/>
    <dgm:cxn modelId="{33C018AA-B847-4A4B-8BF4-1DA2AC15C7A5}" type="presParOf" srcId="{F3ECAB4D-F24F-4BB2-AB9C-C0DCB827256D}" destId="{4166A6B1-77E2-4073-A95A-7B22C592262C}" srcOrd="13" destOrd="0" presId="urn:microsoft.com/office/officeart/2005/8/layout/cycle8"/>
    <dgm:cxn modelId="{F082A4FF-BD04-412F-BD5D-42565CE05041}" type="presParOf" srcId="{F3ECAB4D-F24F-4BB2-AB9C-C0DCB827256D}" destId="{ECC1B485-FBEC-4D79-A88A-5EB6FA24B2F7}" srcOrd="14" destOrd="0" presId="urn:microsoft.com/office/officeart/2005/8/layout/cycle8"/>
    <dgm:cxn modelId="{2739707A-6A23-468D-B0AB-9955FFE36AC7}" type="presParOf" srcId="{F3ECAB4D-F24F-4BB2-AB9C-C0DCB827256D}" destId="{31199364-D5A1-4CB4-AABD-7F9B34AD464E}" srcOrd="15" destOrd="0" presId="urn:microsoft.com/office/officeart/2005/8/layout/cycle8"/>
    <dgm:cxn modelId="{FBE3F4B4-F452-477E-A39D-2EE18D127294}" type="presParOf" srcId="{F3ECAB4D-F24F-4BB2-AB9C-C0DCB827256D}" destId="{E3458DF1-1A09-44D4-BA15-2476F51FB765}" srcOrd="16" destOrd="0" presId="urn:microsoft.com/office/officeart/2005/8/layout/cycle8"/>
    <dgm:cxn modelId="{9AE1A8AE-64E3-4B88-B592-8EE0D14C4D79}" type="presParOf" srcId="{F3ECAB4D-F24F-4BB2-AB9C-C0DCB827256D}" destId="{D3A547E2-048E-49B7-A207-AEF38A9904DB}" srcOrd="17" destOrd="0" presId="urn:microsoft.com/office/officeart/2005/8/layout/cycle8"/>
    <dgm:cxn modelId="{94658262-77DB-48BE-BBE8-C2ED17FB4630}" type="presParOf" srcId="{F3ECAB4D-F24F-4BB2-AB9C-C0DCB827256D}" destId="{E81D1AD1-F604-4168-B9C3-BB6FD04B5F24}" srcOrd="18" destOrd="0" presId="urn:microsoft.com/office/officeart/2005/8/layout/cycle8"/>
    <dgm:cxn modelId="{BF34645A-3422-42A7-BD11-5B138ACD91B6}" type="presParOf" srcId="{F3ECAB4D-F24F-4BB2-AB9C-C0DCB827256D}" destId="{DE58932D-18C1-4DAE-8944-BAA7B1AAD072}"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D2C27D-6FF3-4EF7-9A10-E3AC887D021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1EAF167E-2443-4E01-8526-B2D75CC82750}">
      <dgm:prSet phldrT="[Text]"/>
      <dgm:spPr>
        <a:solidFill>
          <a:schemeClr val="accent4"/>
        </a:solidFill>
        <a:ln>
          <a:solidFill>
            <a:schemeClr val="accent4"/>
          </a:solidFill>
        </a:ln>
      </dgm:spPr>
      <dgm:t>
        <a:bodyPr/>
        <a:lstStyle/>
        <a:p>
          <a:r>
            <a:rPr lang="en-GB" b="1" dirty="0"/>
            <a:t>Socio-cultural and educational factors</a:t>
          </a:r>
        </a:p>
      </dgm:t>
    </dgm:pt>
    <dgm:pt modelId="{E2999FA5-6CAF-4B1B-8A2D-AEE9A83F0C58}" type="parTrans" cxnId="{78702E43-B4E0-441C-B304-B095EFC3097B}">
      <dgm:prSet/>
      <dgm:spPr/>
      <dgm:t>
        <a:bodyPr/>
        <a:lstStyle/>
        <a:p>
          <a:endParaRPr lang="en-GB"/>
        </a:p>
      </dgm:t>
    </dgm:pt>
    <dgm:pt modelId="{498A4AAE-F2B3-43A1-AE4F-0F5E10C9AC8D}" type="sibTrans" cxnId="{78702E43-B4E0-441C-B304-B095EFC3097B}">
      <dgm:prSet/>
      <dgm:spPr/>
      <dgm:t>
        <a:bodyPr/>
        <a:lstStyle/>
        <a:p>
          <a:endParaRPr lang="en-GB"/>
        </a:p>
      </dgm:t>
    </dgm:pt>
    <dgm:pt modelId="{04A87A06-FF47-4205-8A54-9ED0D1654B1B}">
      <dgm:prSet phldrT="[Text]" custT="1"/>
      <dgm:spPr>
        <a:ln>
          <a:solidFill>
            <a:schemeClr val="accent4"/>
          </a:solidFill>
        </a:ln>
      </dgm:spPr>
      <dgm:t>
        <a:bodyPr/>
        <a:lstStyle/>
        <a:p>
          <a:pPr algn="just"/>
          <a:r>
            <a:rPr lang="en-GB" sz="1400" dirty="0"/>
            <a:t>Limited public awareness</a:t>
          </a:r>
        </a:p>
      </dgm:t>
    </dgm:pt>
    <dgm:pt modelId="{B375830D-D255-4469-9D6D-6DA5BB59FCCD}" type="parTrans" cxnId="{DB5A7251-42F0-43CF-AB50-26DBE6DB8561}">
      <dgm:prSet/>
      <dgm:spPr/>
      <dgm:t>
        <a:bodyPr/>
        <a:lstStyle/>
        <a:p>
          <a:endParaRPr lang="en-GB"/>
        </a:p>
      </dgm:t>
    </dgm:pt>
    <dgm:pt modelId="{D43018FF-E549-4186-A3AB-934B05D2DAF9}" type="sibTrans" cxnId="{DB5A7251-42F0-43CF-AB50-26DBE6DB8561}">
      <dgm:prSet/>
      <dgm:spPr/>
      <dgm:t>
        <a:bodyPr/>
        <a:lstStyle/>
        <a:p>
          <a:endParaRPr lang="en-GB"/>
        </a:p>
      </dgm:t>
    </dgm:pt>
    <dgm:pt modelId="{DEDD2DB7-6177-49D9-87A8-DC5282617F54}">
      <dgm:prSet phldrT="[Text]"/>
      <dgm:spPr/>
      <dgm:t>
        <a:bodyPr/>
        <a:lstStyle/>
        <a:p>
          <a:r>
            <a:rPr lang="en-GB" b="1" dirty="0"/>
            <a:t>Recommendations</a:t>
          </a:r>
        </a:p>
      </dgm:t>
    </dgm:pt>
    <dgm:pt modelId="{6624D4B6-4E1A-4601-817F-7D5924C7F41B}" type="parTrans" cxnId="{AA14C2D6-3787-49FB-AD82-D764B5275C26}">
      <dgm:prSet/>
      <dgm:spPr/>
      <dgm:t>
        <a:bodyPr/>
        <a:lstStyle/>
        <a:p>
          <a:endParaRPr lang="en-GB"/>
        </a:p>
      </dgm:t>
    </dgm:pt>
    <dgm:pt modelId="{2E332B48-C928-4450-BA7F-8EEBF3C34153}" type="sibTrans" cxnId="{AA14C2D6-3787-49FB-AD82-D764B5275C26}">
      <dgm:prSet/>
      <dgm:spPr/>
      <dgm:t>
        <a:bodyPr/>
        <a:lstStyle/>
        <a:p>
          <a:endParaRPr lang="en-GB"/>
        </a:p>
      </dgm:t>
    </dgm:pt>
    <dgm:pt modelId="{75118DA7-8A73-4425-BDDA-DD0A7058A232}">
      <dgm:prSet phldrT="[Text]" custT="1"/>
      <dgm:spPr/>
      <dgm:t>
        <a:bodyPr/>
        <a:lstStyle/>
        <a:p>
          <a:r>
            <a:rPr lang="en-GB" sz="1400" dirty="0"/>
            <a:t>Need for capacity-building programs</a:t>
          </a:r>
        </a:p>
      </dgm:t>
    </dgm:pt>
    <dgm:pt modelId="{6D496890-5CFD-4978-B1D3-21CCB86A101B}" type="parTrans" cxnId="{BEE69A17-642E-41AD-8FBE-3332571A1CE5}">
      <dgm:prSet/>
      <dgm:spPr/>
      <dgm:t>
        <a:bodyPr/>
        <a:lstStyle/>
        <a:p>
          <a:endParaRPr lang="en-GB"/>
        </a:p>
      </dgm:t>
    </dgm:pt>
    <dgm:pt modelId="{455FA95F-95B5-4432-93F3-B95350B97268}" type="sibTrans" cxnId="{BEE69A17-642E-41AD-8FBE-3332571A1CE5}">
      <dgm:prSet/>
      <dgm:spPr/>
      <dgm:t>
        <a:bodyPr/>
        <a:lstStyle/>
        <a:p>
          <a:endParaRPr lang="en-GB"/>
        </a:p>
      </dgm:t>
    </dgm:pt>
    <dgm:pt modelId="{4EBF82C4-DBCF-4AEA-8A74-4976A6E01113}">
      <dgm:prSet phldrT="[Text]" custT="1"/>
      <dgm:spPr/>
      <dgm:t>
        <a:bodyPr/>
        <a:lstStyle/>
        <a:p>
          <a:r>
            <a:rPr lang="en-GB" sz="1400" dirty="0"/>
            <a:t>Enhance communication strategies </a:t>
          </a:r>
        </a:p>
      </dgm:t>
    </dgm:pt>
    <dgm:pt modelId="{F3638D4E-837F-43FA-A56D-B0C3BC85678F}" type="parTrans" cxnId="{F25371BB-7DE4-48D1-98F5-48AD86EC8287}">
      <dgm:prSet/>
      <dgm:spPr/>
      <dgm:t>
        <a:bodyPr/>
        <a:lstStyle/>
        <a:p>
          <a:endParaRPr lang="en-GB"/>
        </a:p>
      </dgm:t>
    </dgm:pt>
    <dgm:pt modelId="{3A1326BD-BA84-41E4-9A74-7C66735B2A42}" type="sibTrans" cxnId="{F25371BB-7DE4-48D1-98F5-48AD86EC8287}">
      <dgm:prSet/>
      <dgm:spPr/>
      <dgm:t>
        <a:bodyPr/>
        <a:lstStyle/>
        <a:p>
          <a:endParaRPr lang="en-GB"/>
        </a:p>
      </dgm:t>
    </dgm:pt>
    <dgm:pt modelId="{0A47AC60-7608-405D-8F53-C5BD7D229883}">
      <dgm:prSet phldrT="[Text]" custT="1"/>
      <dgm:spPr/>
      <dgm:t>
        <a:bodyPr/>
        <a:lstStyle/>
        <a:p>
          <a:r>
            <a:rPr lang="en-GB" sz="1400" dirty="0"/>
            <a:t>Introduce green principles since childhood </a:t>
          </a:r>
        </a:p>
      </dgm:t>
    </dgm:pt>
    <dgm:pt modelId="{EA7DAF25-9C6E-46BF-8E31-D4B965F040C4}" type="parTrans" cxnId="{3F6C10F3-7AE3-4DA1-AD71-CB86995FCD7C}">
      <dgm:prSet/>
      <dgm:spPr/>
      <dgm:t>
        <a:bodyPr/>
        <a:lstStyle/>
        <a:p>
          <a:endParaRPr lang="en-GB"/>
        </a:p>
      </dgm:t>
    </dgm:pt>
    <dgm:pt modelId="{263BAAC2-C99A-463D-AEF8-8DC4F091C5E1}" type="sibTrans" cxnId="{3F6C10F3-7AE3-4DA1-AD71-CB86995FCD7C}">
      <dgm:prSet/>
      <dgm:spPr/>
      <dgm:t>
        <a:bodyPr/>
        <a:lstStyle/>
        <a:p>
          <a:endParaRPr lang="en-GB"/>
        </a:p>
      </dgm:t>
    </dgm:pt>
    <dgm:pt modelId="{764F2DFE-0336-44AA-9719-03A46874B624}">
      <dgm:prSet phldrT="[Text]" custT="1"/>
      <dgm:spPr>
        <a:ln>
          <a:solidFill>
            <a:schemeClr val="accent4"/>
          </a:solidFill>
        </a:ln>
      </dgm:spPr>
      <dgm:t>
        <a:bodyPr/>
        <a:lstStyle/>
        <a:p>
          <a:pPr algn="just"/>
          <a:r>
            <a:rPr lang="en-GB" sz="1400" dirty="0"/>
            <a:t>Resistance to change</a:t>
          </a:r>
        </a:p>
      </dgm:t>
    </dgm:pt>
    <dgm:pt modelId="{97CC9AF4-3A04-4595-B027-6A0B0B5E75AC}" type="parTrans" cxnId="{A7E64987-13EC-40E7-9FDE-5D3B48AF1140}">
      <dgm:prSet/>
      <dgm:spPr/>
      <dgm:t>
        <a:bodyPr/>
        <a:lstStyle/>
        <a:p>
          <a:endParaRPr lang="en-GB"/>
        </a:p>
      </dgm:t>
    </dgm:pt>
    <dgm:pt modelId="{62E8BDE5-AA01-43D8-9938-A5F211193EDC}" type="sibTrans" cxnId="{A7E64987-13EC-40E7-9FDE-5D3B48AF1140}">
      <dgm:prSet/>
      <dgm:spPr/>
      <dgm:t>
        <a:bodyPr/>
        <a:lstStyle/>
        <a:p>
          <a:endParaRPr lang="en-GB"/>
        </a:p>
      </dgm:t>
    </dgm:pt>
    <dgm:pt modelId="{0AB586F9-3DCB-4141-9109-D764DAFF4D05}">
      <dgm:prSet phldrT="[Text]" custT="1"/>
      <dgm:spPr>
        <a:ln>
          <a:solidFill>
            <a:schemeClr val="accent4"/>
          </a:solidFill>
        </a:ln>
      </dgm:spPr>
      <dgm:t>
        <a:bodyPr/>
        <a:lstStyle/>
        <a:p>
          <a:pPr algn="just"/>
          <a:r>
            <a:rPr lang="en-GB" sz="1400" dirty="0"/>
            <a:t>Skills gap</a:t>
          </a:r>
        </a:p>
      </dgm:t>
    </dgm:pt>
    <dgm:pt modelId="{8C6DE85E-0C8F-4711-970B-0045856A721F}" type="parTrans" cxnId="{E16671B8-FDE6-4099-8646-0FA986F15743}">
      <dgm:prSet/>
      <dgm:spPr/>
      <dgm:t>
        <a:bodyPr/>
        <a:lstStyle/>
        <a:p>
          <a:endParaRPr lang="en-GB"/>
        </a:p>
      </dgm:t>
    </dgm:pt>
    <dgm:pt modelId="{C24DD8A0-7333-420F-B3F7-14104F4C1534}" type="sibTrans" cxnId="{E16671B8-FDE6-4099-8646-0FA986F15743}">
      <dgm:prSet/>
      <dgm:spPr/>
      <dgm:t>
        <a:bodyPr/>
        <a:lstStyle/>
        <a:p>
          <a:endParaRPr lang="en-GB"/>
        </a:p>
      </dgm:t>
    </dgm:pt>
    <dgm:pt modelId="{5FA65524-6E79-402E-9052-B883B6A87AC8}" type="pres">
      <dgm:prSet presAssocID="{0CD2C27D-6FF3-4EF7-9A10-E3AC887D0219}" presName="linearFlow" presStyleCnt="0">
        <dgm:presLayoutVars>
          <dgm:dir/>
          <dgm:animLvl val="lvl"/>
          <dgm:resizeHandles val="exact"/>
        </dgm:presLayoutVars>
      </dgm:prSet>
      <dgm:spPr/>
    </dgm:pt>
    <dgm:pt modelId="{9767CBA6-278D-4811-BCFC-562882E92BBC}" type="pres">
      <dgm:prSet presAssocID="{1EAF167E-2443-4E01-8526-B2D75CC82750}" presName="composite" presStyleCnt="0"/>
      <dgm:spPr/>
    </dgm:pt>
    <dgm:pt modelId="{F5856576-4CF0-4A5D-B48C-DBA103A07769}" type="pres">
      <dgm:prSet presAssocID="{1EAF167E-2443-4E01-8526-B2D75CC82750}" presName="parTx" presStyleLbl="node1" presStyleIdx="0" presStyleCnt="2">
        <dgm:presLayoutVars>
          <dgm:chMax val="0"/>
          <dgm:chPref val="0"/>
          <dgm:bulletEnabled val="1"/>
        </dgm:presLayoutVars>
      </dgm:prSet>
      <dgm:spPr/>
    </dgm:pt>
    <dgm:pt modelId="{82C08CB7-1F80-4C23-BE40-B1E264F0273D}" type="pres">
      <dgm:prSet presAssocID="{1EAF167E-2443-4E01-8526-B2D75CC82750}" presName="parSh" presStyleLbl="node1" presStyleIdx="0" presStyleCnt="2"/>
      <dgm:spPr/>
    </dgm:pt>
    <dgm:pt modelId="{47F064AA-709B-4CDD-9F6B-97F21EA2FCE0}" type="pres">
      <dgm:prSet presAssocID="{1EAF167E-2443-4E01-8526-B2D75CC82750}" presName="desTx" presStyleLbl="fgAcc1" presStyleIdx="0" presStyleCnt="2">
        <dgm:presLayoutVars>
          <dgm:bulletEnabled val="1"/>
        </dgm:presLayoutVars>
      </dgm:prSet>
      <dgm:spPr/>
    </dgm:pt>
    <dgm:pt modelId="{AECCA45D-F25B-4FB3-A235-37084D7F6FEF}" type="pres">
      <dgm:prSet presAssocID="{498A4AAE-F2B3-43A1-AE4F-0F5E10C9AC8D}" presName="sibTrans" presStyleLbl="sibTrans2D1" presStyleIdx="0" presStyleCnt="1"/>
      <dgm:spPr/>
    </dgm:pt>
    <dgm:pt modelId="{2AB7A31F-F938-47EB-9DEB-221794E94636}" type="pres">
      <dgm:prSet presAssocID="{498A4AAE-F2B3-43A1-AE4F-0F5E10C9AC8D}" presName="connTx" presStyleLbl="sibTrans2D1" presStyleIdx="0" presStyleCnt="1"/>
      <dgm:spPr/>
    </dgm:pt>
    <dgm:pt modelId="{391B122A-1B5F-4CA7-A431-86F1456EE57D}" type="pres">
      <dgm:prSet presAssocID="{DEDD2DB7-6177-49D9-87A8-DC5282617F54}" presName="composite" presStyleCnt="0"/>
      <dgm:spPr/>
    </dgm:pt>
    <dgm:pt modelId="{71DF246C-B05C-4230-AD06-70112B95A33B}" type="pres">
      <dgm:prSet presAssocID="{DEDD2DB7-6177-49D9-87A8-DC5282617F54}" presName="parTx" presStyleLbl="node1" presStyleIdx="0" presStyleCnt="2">
        <dgm:presLayoutVars>
          <dgm:chMax val="0"/>
          <dgm:chPref val="0"/>
          <dgm:bulletEnabled val="1"/>
        </dgm:presLayoutVars>
      </dgm:prSet>
      <dgm:spPr/>
    </dgm:pt>
    <dgm:pt modelId="{048E44B5-8E57-4415-8C85-BD58BB8C4338}" type="pres">
      <dgm:prSet presAssocID="{DEDD2DB7-6177-49D9-87A8-DC5282617F54}" presName="parSh" presStyleLbl="node1" presStyleIdx="1" presStyleCnt="2"/>
      <dgm:spPr/>
    </dgm:pt>
    <dgm:pt modelId="{7622ACE0-9184-4E4B-99FB-FDC2E1BB8FFA}" type="pres">
      <dgm:prSet presAssocID="{DEDD2DB7-6177-49D9-87A8-DC5282617F54}" presName="desTx" presStyleLbl="fgAcc1" presStyleIdx="1" presStyleCnt="2">
        <dgm:presLayoutVars>
          <dgm:bulletEnabled val="1"/>
        </dgm:presLayoutVars>
      </dgm:prSet>
      <dgm:spPr/>
    </dgm:pt>
  </dgm:ptLst>
  <dgm:cxnLst>
    <dgm:cxn modelId="{CEAA4D01-E310-438E-B2B2-50CDB4A9966E}" type="presOf" srcId="{498A4AAE-F2B3-43A1-AE4F-0F5E10C9AC8D}" destId="{2AB7A31F-F938-47EB-9DEB-221794E94636}" srcOrd="1" destOrd="0" presId="urn:microsoft.com/office/officeart/2005/8/layout/process3"/>
    <dgm:cxn modelId="{AE8E4E03-9FD3-49AC-974F-93955D78CB25}" type="presOf" srcId="{4EBF82C4-DBCF-4AEA-8A74-4976A6E01113}" destId="{7622ACE0-9184-4E4B-99FB-FDC2E1BB8FFA}" srcOrd="0" destOrd="1" presId="urn:microsoft.com/office/officeart/2005/8/layout/process3"/>
    <dgm:cxn modelId="{BEE69A17-642E-41AD-8FBE-3332571A1CE5}" srcId="{DEDD2DB7-6177-49D9-87A8-DC5282617F54}" destId="{75118DA7-8A73-4425-BDDA-DD0A7058A232}" srcOrd="0" destOrd="0" parTransId="{6D496890-5CFD-4978-B1D3-21CCB86A101B}" sibTransId="{455FA95F-95B5-4432-93F3-B95350B97268}"/>
    <dgm:cxn modelId="{7BCB0129-A54D-4811-97AA-778631510F52}" type="presOf" srcId="{DEDD2DB7-6177-49D9-87A8-DC5282617F54}" destId="{71DF246C-B05C-4230-AD06-70112B95A33B}" srcOrd="0" destOrd="0" presId="urn:microsoft.com/office/officeart/2005/8/layout/process3"/>
    <dgm:cxn modelId="{78702E43-B4E0-441C-B304-B095EFC3097B}" srcId="{0CD2C27D-6FF3-4EF7-9A10-E3AC887D0219}" destId="{1EAF167E-2443-4E01-8526-B2D75CC82750}" srcOrd="0" destOrd="0" parTransId="{E2999FA5-6CAF-4B1B-8A2D-AEE9A83F0C58}" sibTransId="{498A4AAE-F2B3-43A1-AE4F-0F5E10C9AC8D}"/>
    <dgm:cxn modelId="{DB5A7251-42F0-43CF-AB50-26DBE6DB8561}" srcId="{1EAF167E-2443-4E01-8526-B2D75CC82750}" destId="{04A87A06-FF47-4205-8A54-9ED0D1654B1B}" srcOrd="0" destOrd="0" parTransId="{B375830D-D255-4469-9D6D-6DA5BB59FCCD}" sibTransId="{D43018FF-E549-4186-A3AB-934B05D2DAF9}"/>
    <dgm:cxn modelId="{41ACD873-1F3E-43B4-B828-FFD0B827823C}" type="presOf" srcId="{04A87A06-FF47-4205-8A54-9ED0D1654B1B}" destId="{47F064AA-709B-4CDD-9F6B-97F21EA2FCE0}" srcOrd="0" destOrd="0" presId="urn:microsoft.com/office/officeart/2005/8/layout/process3"/>
    <dgm:cxn modelId="{84D11B5A-8710-456E-94AB-70732FA28370}" type="presOf" srcId="{1EAF167E-2443-4E01-8526-B2D75CC82750}" destId="{82C08CB7-1F80-4C23-BE40-B1E264F0273D}" srcOrd="1" destOrd="0" presId="urn:microsoft.com/office/officeart/2005/8/layout/process3"/>
    <dgm:cxn modelId="{65CB897E-6356-4D16-B90A-1F02420F2DCF}" type="presOf" srcId="{1EAF167E-2443-4E01-8526-B2D75CC82750}" destId="{F5856576-4CF0-4A5D-B48C-DBA103A07769}" srcOrd="0" destOrd="0" presId="urn:microsoft.com/office/officeart/2005/8/layout/process3"/>
    <dgm:cxn modelId="{3098A17E-843E-4CD3-A9AB-6DD9B51C0FBA}" type="presOf" srcId="{0A47AC60-7608-405D-8F53-C5BD7D229883}" destId="{7622ACE0-9184-4E4B-99FB-FDC2E1BB8FFA}" srcOrd="0" destOrd="2" presId="urn:microsoft.com/office/officeart/2005/8/layout/process3"/>
    <dgm:cxn modelId="{E1572986-8C9E-4C29-8DA3-7162D76AD90F}" type="presOf" srcId="{0CD2C27D-6FF3-4EF7-9A10-E3AC887D0219}" destId="{5FA65524-6E79-402E-9052-B883B6A87AC8}" srcOrd="0" destOrd="0" presId="urn:microsoft.com/office/officeart/2005/8/layout/process3"/>
    <dgm:cxn modelId="{A7E64987-13EC-40E7-9FDE-5D3B48AF1140}" srcId="{1EAF167E-2443-4E01-8526-B2D75CC82750}" destId="{764F2DFE-0336-44AA-9719-03A46874B624}" srcOrd="1" destOrd="0" parTransId="{97CC9AF4-3A04-4595-B027-6A0B0B5E75AC}" sibTransId="{62E8BDE5-AA01-43D8-9938-A5F211193EDC}"/>
    <dgm:cxn modelId="{8C39C49E-33BD-4A61-AEE7-C214F1046883}" type="presOf" srcId="{498A4AAE-F2B3-43A1-AE4F-0F5E10C9AC8D}" destId="{AECCA45D-F25B-4FB3-A235-37084D7F6FEF}" srcOrd="0" destOrd="0" presId="urn:microsoft.com/office/officeart/2005/8/layout/process3"/>
    <dgm:cxn modelId="{9DB4F99F-7629-4FD0-906C-E445DC262A9C}" type="presOf" srcId="{764F2DFE-0336-44AA-9719-03A46874B624}" destId="{47F064AA-709B-4CDD-9F6B-97F21EA2FCE0}" srcOrd="0" destOrd="1" presId="urn:microsoft.com/office/officeart/2005/8/layout/process3"/>
    <dgm:cxn modelId="{E16671B8-FDE6-4099-8646-0FA986F15743}" srcId="{1EAF167E-2443-4E01-8526-B2D75CC82750}" destId="{0AB586F9-3DCB-4141-9109-D764DAFF4D05}" srcOrd="2" destOrd="0" parTransId="{8C6DE85E-0C8F-4711-970B-0045856A721F}" sibTransId="{C24DD8A0-7333-420F-B3F7-14104F4C1534}"/>
    <dgm:cxn modelId="{F25371BB-7DE4-48D1-98F5-48AD86EC8287}" srcId="{DEDD2DB7-6177-49D9-87A8-DC5282617F54}" destId="{4EBF82C4-DBCF-4AEA-8A74-4976A6E01113}" srcOrd="1" destOrd="0" parTransId="{F3638D4E-837F-43FA-A56D-B0C3BC85678F}" sibTransId="{3A1326BD-BA84-41E4-9A74-7C66735B2A42}"/>
    <dgm:cxn modelId="{DC34E8C0-AD4C-41ED-9B32-2A7575D4F9B2}" type="presOf" srcId="{75118DA7-8A73-4425-BDDA-DD0A7058A232}" destId="{7622ACE0-9184-4E4B-99FB-FDC2E1BB8FFA}" srcOrd="0" destOrd="0" presId="urn:microsoft.com/office/officeart/2005/8/layout/process3"/>
    <dgm:cxn modelId="{AA14C2D6-3787-49FB-AD82-D764B5275C26}" srcId="{0CD2C27D-6FF3-4EF7-9A10-E3AC887D0219}" destId="{DEDD2DB7-6177-49D9-87A8-DC5282617F54}" srcOrd="1" destOrd="0" parTransId="{6624D4B6-4E1A-4601-817F-7D5924C7F41B}" sibTransId="{2E332B48-C928-4450-BA7F-8EEBF3C34153}"/>
    <dgm:cxn modelId="{C1C170F1-1208-48EB-B08F-309A33A26D6C}" type="presOf" srcId="{0AB586F9-3DCB-4141-9109-D764DAFF4D05}" destId="{47F064AA-709B-4CDD-9F6B-97F21EA2FCE0}" srcOrd="0" destOrd="2" presId="urn:microsoft.com/office/officeart/2005/8/layout/process3"/>
    <dgm:cxn modelId="{3F6C10F3-7AE3-4DA1-AD71-CB86995FCD7C}" srcId="{DEDD2DB7-6177-49D9-87A8-DC5282617F54}" destId="{0A47AC60-7608-405D-8F53-C5BD7D229883}" srcOrd="2" destOrd="0" parTransId="{EA7DAF25-9C6E-46BF-8E31-D4B965F040C4}" sibTransId="{263BAAC2-C99A-463D-AEF8-8DC4F091C5E1}"/>
    <dgm:cxn modelId="{E3BE14FA-C05C-4A0D-9396-4D2FB1E1BC77}" type="presOf" srcId="{DEDD2DB7-6177-49D9-87A8-DC5282617F54}" destId="{048E44B5-8E57-4415-8C85-BD58BB8C4338}" srcOrd="1" destOrd="0" presId="urn:microsoft.com/office/officeart/2005/8/layout/process3"/>
    <dgm:cxn modelId="{CE6CBC84-FD18-4E77-B104-7B48A6E8E67B}" type="presParOf" srcId="{5FA65524-6E79-402E-9052-B883B6A87AC8}" destId="{9767CBA6-278D-4811-BCFC-562882E92BBC}" srcOrd="0" destOrd="0" presId="urn:microsoft.com/office/officeart/2005/8/layout/process3"/>
    <dgm:cxn modelId="{AD13A2DB-F2D3-462C-96CD-2D104A4C9EE6}" type="presParOf" srcId="{9767CBA6-278D-4811-BCFC-562882E92BBC}" destId="{F5856576-4CF0-4A5D-B48C-DBA103A07769}" srcOrd="0" destOrd="0" presId="urn:microsoft.com/office/officeart/2005/8/layout/process3"/>
    <dgm:cxn modelId="{30DC31AC-6F96-45A7-80B4-C3276B13C5E2}" type="presParOf" srcId="{9767CBA6-278D-4811-BCFC-562882E92BBC}" destId="{82C08CB7-1F80-4C23-BE40-B1E264F0273D}" srcOrd="1" destOrd="0" presId="urn:microsoft.com/office/officeart/2005/8/layout/process3"/>
    <dgm:cxn modelId="{CD9E08FD-11BC-4898-B2EB-02A85A208ABD}" type="presParOf" srcId="{9767CBA6-278D-4811-BCFC-562882E92BBC}" destId="{47F064AA-709B-4CDD-9F6B-97F21EA2FCE0}" srcOrd="2" destOrd="0" presId="urn:microsoft.com/office/officeart/2005/8/layout/process3"/>
    <dgm:cxn modelId="{3F5E6D40-D56B-4D80-9581-2308D8434339}" type="presParOf" srcId="{5FA65524-6E79-402E-9052-B883B6A87AC8}" destId="{AECCA45D-F25B-4FB3-A235-37084D7F6FEF}" srcOrd="1" destOrd="0" presId="urn:microsoft.com/office/officeart/2005/8/layout/process3"/>
    <dgm:cxn modelId="{317BADE6-62A6-4F89-A939-76C3200195F9}" type="presParOf" srcId="{AECCA45D-F25B-4FB3-A235-37084D7F6FEF}" destId="{2AB7A31F-F938-47EB-9DEB-221794E94636}" srcOrd="0" destOrd="0" presId="urn:microsoft.com/office/officeart/2005/8/layout/process3"/>
    <dgm:cxn modelId="{A9B264F9-02F9-48D4-956B-2FDAC9C85EB0}" type="presParOf" srcId="{5FA65524-6E79-402E-9052-B883B6A87AC8}" destId="{391B122A-1B5F-4CA7-A431-86F1456EE57D}" srcOrd="2" destOrd="0" presId="urn:microsoft.com/office/officeart/2005/8/layout/process3"/>
    <dgm:cxn modelId="{09B95C16-7803-4DBF-85B0-4DD98C214B2E}" type="presParOf" srcId="{391B122A-1B5F-4CA7-A431-86F1456EE57D}" destId="{71DF246C-B05C-4230-AD06-70112B95A33B}" srcOrd="0" destOrd="0" presId="urn:microsoft.com/office/officeart/2005/8/layout/process3"/>
    <dgm:cxn modelId="{9D4F437F-EC53-4964-A2C2-BF72902C920F}" type="presParOf" srcId="{391B122A-1B5F-4CA7-A431-86F1456EE57D}" destId="{048E44B5-8E57-4415-8C85-BD58BB8C4338}" srcOrd="1" destOrd="0" presId="urn:microsoft.com/office/officeart/2005/8/layout/process3"/>
    <dgm:cxn modelId="{697F8098-0096-4591-B348-6FE20FBC5130}" type="presParOf" srcId="{391B122A-1B5F-4CA7-A431-86F1456EE57D}" destId="{7622ACE0-9184-4E4B-99FB-FDC2E1BB8FF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D2C27D-6FF3-4EF7-9A10-E3AC887D021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1EAF167E-2443-4E01-8526-B2D75CC82750}">
      <dgm:prSet phldrT="[Text]"/>
      <dgm:spPr>
        <a:solidFill>
          <a:schemeClr val="accent4"/>
        </a:solidFill>
      </dgm:spPr>
      <dgm:t>
        <a:bodyPr/>
        <a:lstStyle/>
        <a:p>
          <a:r>
            <a:rPr lang="en-GB" b="1" dirty="0"/>
            <a:t>Infrastructure and supply chain constraints</a:t>
          </a:r>
        </a:p>
      </dgm:t>
    </dgm:pt>
    <dgm:pt modelId="{E2999FA5-6CAF-4B1B-8A2D-AEE9A83F0C58}" type="parTrans" cxnId="{78702E43-B4E0-441C-B304-B095EFC3097B}">
      <dgm:prSet/>
      <dgm:spPr/>
      <dgm:t>
        <a:bodyPr/>
        <a:lstStyle/>
        <a:p>
          <a:endParaRPr lang="en-GB"/>
        </a:p>
      </dgm:t>
    </dgm:pt>
    <dgm:pt modelId="{498A4AAE-F2B3-43A1-AE4F-0F5E10C9AC8D}" type="sibTrans" cxnId="{78702E43-B4E0-441C-B304-B095EFC3097B}">
      <dgm:prSet/>
      <dgm:spPr/>
      <dgm:t>
        <a:bodyPr/>
        <a:lstStyle/>
        <a:p>
          <a:endParaRPr lang="en-GB"/>
        </a:p>
      </dgm:t>
    </dgm:pt>
    <dgm:pt modelId="{04A87A06-FF47-4205-8A54-9ED0D1654B1B}">
      <dgm:prSet phldrT="[Text]" custT="1"/>
      <dgm:spPr>
        <a:ln>
          <a:solidFill>
            <a:schemeClr val="accent4"/>
          </a:solidFill>
        </a:ln>
      </dgm:spPr>
      <dgm:t>
        <a:bodyPr/>
        <a:lstStyle/>
        <a:p>
          <a:pPr algn="just"/>
          <a:r>
            <a:rPr lang="en-GB" sz="1400" dirty="0"/>
            <a:t>Inefficient use of resources</a:t>
          </a:r>
        </a:p>
      </dgm:t>
    </dgm:pt>
    <dgm:pt modelId="{B375830D-D255-4469-9D6D-6DA5BB59FCCD}" type="parTrans" cxnId="{DB5A7251-42F0-43CF-AB50-26DBE6DB8561}">
      <dgm:prSet/>
      <dgm:spPr/>
      <dgm:t>
        <a:bodyPr/>
        <a:lstStyle/>
        <a:p>
          <a:endParaRPr lang="en-GB"/>
        </a:p>
      </dgm:t>
    </dgm:pt>
    <dgm:pt modelId="{D43018FF-E549-4186-A3AB-934B05D2DAF9}" type="sibTrans" cxnId="{DB5A7251-42F0-43CF-AB50-26DBE6DB8561}">
      <dgm:prSet/>
      <dgm:spPr/>
      <dgm:t>
        <a:bodyPr/>
        <a:lstStyle/>
        <a:p>
          <a:endParaRPr lang="en-GB"/>
        </a:p>
      </dgm:t>
    </dgm:pt>
    <dgm:pt modelId="{DEDD2DB7-6177-49D9-87A8-DC5282617F54}">
      <dgm:prSet phldrT="[Text]"/>
      <dgm:spPr/>
      <dgm:t>
        <a:bodyPr/>
        <a:lstStyle/>
        <a:p>
          <a:r>
            <a:rPr lang="en-GB" b="1" dirty="0"/>
            <a:t>Recommendations</a:t>
          </a:r>
        </a:p>
      </dgm:t>
    </dgm:pt>
    <dgm:pt modelId="{6624D4B6-4E1A-4601-817F-7D5924C7F41B}" type="parTrans" cxnId="{AA14C2D6-3787-49FB-AD82-D764B5275C26}">
      <dgm:prSet/>
      <dgm:spPr/>
      <dgm:t>
        <a:bodyPr/>
        <a:lstStyle/>
        <a:p>
          <a:endParaRPr lang="en-GB"/>
        </a:p>
      </dgm:t>
    </dgm:pt>
    <dgm:pt modelId="{2E332B48-C928-4450-BA7F-8EEBF3C34153}" type="sibTrans" cxnId="{AA14C2D6-3787-49FB-AD82-D764B5275C26}">
      <dgm:prSet/>
      <dgm:spPr/>
      <dgm:t>
        <a:bodyPr/>
        <a:lstStyle/>
        <a:p>
          <a:endParaRPr lang="en-GB"/>
        </a:p>
      </dgm:t>
    </dgm:pt>
    <dgm:pt modelId="{75118DA7-8A73-4425-BDDA-DD0A7058A232}">
      <dgm:prSet phldrT="[Text]" custT="1"/>
      <dgm:spPr/>
      <dgm:t>
        <a:bodyPr/>
        <a:lstStyle/>
        <a:p>
          <a:pPr algn="just"/>
          <a:r>
            <a:rPr lang="en-GB" sz="1400" dirty="0"/>
            <a:t>Support for R&amp;D</a:t>
          </a:r>
        </a:p>
      </dgm:t>
    </dgm:pt>
    <dgm:pt modelId="{6D496890-5CFD-4978-B1D3-21CCB86A101B}" type="parTrans" cxnId="{BEE69A17-642E-41AD-8FBE-3332571A1CE5}">
      <dgm:prSet/>
      <dgm:spPr/>
      <dgm:t>
        <a:bodyPr/>
        <a:lstStyle/>
        <a:p>
          <a:endParaRPr lang="en-GB"/>
        </a:p>
      </dgm:t>
    </dgm:pt>
    <dgm:pt modelId="{455FA95F-95B5-4432-93F3-B95350B97268}" type="sibTrans" cxnId="{BEE69A17-642E-41AD-8FBE-3332571A1CE5}">
      <dgm:prSet/>
      <dgm:spPr/>
      <dgm:t>
        <a:bodyPr/>
        <a:lstStyle/>
        <a:p>
          <a:endParaRPr lang="en-GB"/>
        </a:p>
      </dgm:t>
    </dgm:pt>
    <dgm:pt modelId="{1FD51B88-B7BF-4846-B94D-FE7FC295BDEE}">
      <dgm:prSet phldrT="[Text]" custT="1"/>
      <dgm:spPr>
        <a:ln>
          <a:solidFill>
            <a:schemeClr val="accent4"/>
          </a:solidFill>
        </a:ln>
      </dgm:spPr>
      <dgm:t>
        <a:bodyPr/>
        <a:lstStyle/>
        <a:p>
          <a:pPr algn="just"/>
          <a:r>
            <a:rPr lang="en-GB" sz="1400" dirty="0"/>
            <a:t>Inadequate tariffs</a:t>
          </a:r>
        </a:p>
      </dgm:t>
    </dgm:pt>
    <dgm:pt modelId="{6EDFB2A9-4A4E-42D3-A2FE-C029383E5DE9}" type="parTrans" cxnId="{722758C2-3AC8-4E0E-A884-98239AC97CBB}">
      <dgm:prSet/>
      <dgm:spPr/>
      <dgm:t>
        <a:bodyPr/>
        <a:lstStyle/>
        <a:p>
          <a:endParaRPr lang="en-GB"/>
        </a:p>
      </dgm:t>
    </dgm:pt>
    <dgm:pt modelId="{0B4D50A3-6962-4007-8B99-3DB6ED6D7458}" type="sibTrans" cxnId="{722758C2-3AC8-4E0E-A884-98239AC97CBB}">
      <dgm:prSet/>
      <dgm:spPr/>
      <dgm:t>
        <a:bodyPr/>
        <a:lstStyle/>
        <a:p>
          <a:endParaRPr lang="en-GB"/>
        </a:p>
      </dgm:t>
    </dgm:pt>
    <dgm:pt modelId="{23F2F5C0-0D93-4575-A771-CF9D0BD65901}">
      <dgm:prSet phldrT="[Text]" custT="1"/>
      <dgm:spPr>
        <a:ln>
          <a:solidFill>
            <a:schemeClr val="accent4"/>
          </a:solidFill>
        </a:ln>
      </dgm:spPr>
      <dgm:t>
        <a:bodyPr/>
        <a:lstStyle/>
        <a:p>
          <a:pPr algn="just"/>
          <a:r>
            <a:rPr lang="en-GB" sz="1400" dirty="0"/>
            <a:t>Low availability and accessibility to green sources </a:t>
          </a:r>
        </a:p>
      </dgm:t>
    </dgm:pt>
    <dgm:pt modelId="{BA65D7A6-6951-475A-99EC-FC8E79B07D79}" type="parTrans" cxnId="{7596311D-BBB3-4B43-9130-D68D6A5AE4CA}">
      <dgm:prSet/>
      <dgm:spPr/>
      <dgm:t>
        <a:bodyPr/>
        <a:lstStyle/>
        <a:p>
          <a:endParaRPr lang="en-GB"/>
        </a:p>
      </dgm:t>
    </dgm:pt>
    <dgm:pt modelId="{9607EB01-2D69-4AA1-9A44-01906E54DF1D}" type="sibTrans" cxnId="{7596311D-BBB3-4B43-9130-D68D6A5AE4CA}">
      <dgm:prSet/>
      <dgm:spPr/>
      <dgm:t>
        <a:bodyPr/>
        <a:lstStyle/>
        <a:p>
          <a:endParaRPr lang="en-GB"/>
        </a:p>
      </dgm:t>
    </dgm:pt>
    <dgm:pt modelId="{1F023FDD-3585-43D1-B2C9-69A31B031E07}">
      <dgm:prSet phldrT="[Text]" custT="1"/>
      <dgm:spPr/>
      <dgm:t>
        <a:bodyPr/>
        <a:lstStyle/>
        <a:p>
          <a:pPr algn="just"/>
          <a:r>
            <a:rPr lang="en-GB" sz="1400" dirty="0"/>
            <a:t>Address inefficiencies in resource use</a:t>
          </a:r>
        </a:p>
      </dgm:t>
    </dgm:pt>
    <dgm:pt modelId="{53D95107-AB32-45AF-A815-B6680F34D118}" type="parTrans" cxnId="{C7517883-8F88-4016-A448-AFD500D66632}">
      <dgm:prSet/>
      <dgm:spPr/>
      <dgm:t>
        <a:bodyPr/>
        <a:lstStyle/>
        <a:p>
          <a:endParaRPr lang="en-GB"/>
        </a:p>
      </dgm:t>
    </dgm:pt>
    <dgm:pt modelId="{9CA4923C-D28A-436D-907B-297619F02D97}" type="sibTrans" cxnId="{C7517883-8F88-4016-A448-AFD500D66632}">
      <dgm:prSet/>
      <dgm:spPr/>
      <dgm:t>
        <a:bodyPr/>
        <a:lstStyle/>
        <a:p>
          <a:endParaRPr lang="en-GB"/>
        </a:p>
      </dgm:t>
    </dgm:pt>
    <dgm:pt modelId="{59C7E6F9-C857-434C-AAE4-CA709495ED71}">
      <dgm:prSet phldrT="[Text]" custT="1"/>
      <dgm:spPr/>
      <dgm:t>
        <a:bodyPr/>
        <a:lstStyle/>
        <a:p>
          <a:pPr algn="just"/>
          <a:r>
            <a:rPr lang="en-GB" sz="1400" dirty="0"/>
            <a:t>Reform the tariff system </a:t>
          </a:r>
        </a:p>
      </dgm:t>
    </dgm:pt>
    <dgm:pt modelId="{1B464EEB-9126-4304-9491-2E24718DCA23}" type="parTrans" cxnId="{5F1ADA64-6F14-4D3B-AEE5-BEDC6B5D602B}">
      <dgm:prSet/>
      <dgm:spPr/>
      <dgm:t>
        <a:bodyPr/>
        <a:lstStyle/>
        <a:p>
          <a:endParaRPr lang="en-GB"/>
        </a:p>
      </dgm:t>
    </dgm:pt>
    <dgm:pt modelId="{877AD3CD-256F-48BD-8E1E-DB2FA1ABF20B}" type="sibTrans" cxnId="{5F1ADA64-6F14-4D3B-AEE5-BEDC6B5D602B}">
      <dgm:prSet/>
      <dgm:spPr/>
      <dgm:t>
        <a:bodyPr/>
        <a:lstStyle/>
        <a:p>
          <a:endParaRPr lang="en-GB"/>
        </a:p>
      </dgm:t>
    </dgm:pt>
    <dgm:pt modelId="{5FA65524-6E79-402E-9052-B883B6A87AC8}" type="pres">
      <dgm:prSet presAssocID="{0CD2C27D-6FF3-4EF7-9A10-E3AC887D0219}" presName="linearFlow" presStyleCnt="0">
        <dgm:presLayoutVars>
          <dgm:dir/>
          <dgm:animLvl val="lvl"/>
          <dgm:resizeHandles val="exact"/>
        </dgm:presLayoutVars>
      </dgm:prSet>
      <dgm:spPr/>
    </dgm:pt>
    <dgm:pt modelId="{9767CBA6-278D-4811-BCFC-562882E92BBC}" type="pres">
      <dgm:prSet presAssocID="{1EAF167E-2443-4E01-8526-B2D75CC82750}" presName="composite" presStyleCnt="0"/>
      <dgm:spPr/>
    </dgm:pt>
    <dgm:pt modelId="{F5856576-4CF0-4A5D-B48C-DBA103A07769}" type="pres">
      <dgm:prSet presAssocID="{1EAF167E-2443-4E01-8526-B2D75CC82750}" presName="parTx" presStyleLbl="node1" presStyleIdx="0" presStyleCnt="2">
        <dgm:presLayoutVars>
          <dgm:chMax val="0"/>
          <dgm:chPref val="0"/>
          <dgm:bulletEnabled val="1"/>
        </dgm:presLayoutVars>
      </dgm:prSet>
      <dgm:spPr/>
    </dgm:pt>
    <dgm:pt modelId="{82C08CB7-1F80-4C23-BE40-B1E264F0273D}" type="pres">
      <dgm:prSet presAssocID="{1EAF167E-2443-4E01-8526-B2D75CC82750}" presName="parSh" presStyleLbl="node1" presStyleIdx="0" presStyleCnt="2"/>
      <dgm:spPr/>
    </dgm:pt>
    <dgm:pt modelId="{47F064AA-709B-4CDD-9F6B-97F21EA2FCE0}" type="pres">
      <dgm:prSet presAssocID="{1EAF167E-2443-4E01-8526-B2D75CC82750}" presName="desTx" presStyleLbl="fgAcc1" presStyleIdx="0" presStyleCnt="2">
        <dgm:presLayoutVars>
          <dgm:bulletEnabled val="1"/>
        </dgm:presLayoutVars>
      </dgm:prSet>
      <dgm:spPr/>
    </dgm:pt>
    <dgm:pt modelId="{AECCA45D-F25B-4FB3-A235-37084D7F6FEF}" type="pres">
      <dgm:prSet presAssocID="{498A4AAE-F2B3-43A1-AE4F-0F5E10C9AC8D}" presName="sibTrans" presStyleLbl="sibTrans2D1" presStyleIdx="0" presStyleCnt="1"/>
      <dgm:spPr/>
    </dgm:pt>
    <dgm:pt modelId="{2AB7A31F-F938-47EB-9DEB-221794E94636}" type="pres">
      <dgm:prSet presAssocID="{498A4AAE-F2B3-43A1-AE4F-0F5E10C9AC8D}" presName="connTx" presStyleLbl="sibTrans2D1" presStyleIdx="0" presStyleCnt="1"/>
      <dgm:spPr/>
    </dgm:pt>
    <dgm:pt modelId="{391B122A-1B5F-4CA7-A431-86F1456EE57D}" type="pres">
      <dgm:prSet presAssocID="{DEDD2DB7-6177-49D9-87A8-DC5282617F54}" presName="composite" presStyleCnt="0"/>
      <dgm:spPr/>
    </dgm:pt>
    <dgm:pt modelId="{71DF246C-B05C-4230-AD06-70112B95A33B}" type="pres">
      <dgm:prSet presAssocID="{DEDD2DB7-6177-49D9-87A8-DC5282617F54}" presName="parTx" presStyleLbl="node1" presStyleIdx="0" presStyleCnt="2">
        <dgm:presLayoutVars>
          <dgm:chMax val="0"/>
          <dgm:chPref val="0"/>
          <dgm:bulletEnabled val="1"/>
        </dgm:presLayoutVars>
      </dgm:prSet>
      <dgm:spPr/>
    </dgm:pt>
    <dgm:pt modelId="{048E44B5-8E57-4415-8C85-BD58BB8C4338}" type="pres">
      <dgm:prSet presAssocID="{DEDD2DB7-6177-49D9-87A8-DC5282617F54}" presName="parSh" presStyleLbl="node1" presStyleIdx="1" presStyleCnt="2"/>
      <dgm:spPr/>
    </dgm:pt>
    <dgm:pt modelId="{7622ACE0-9184-4E4B-99FB-FDC2E1BB8FFA}" type="pres">
      <dgm:prSet presAssocID="{DEDD2DB7-6177-49D9-87A8-DC5282617F54}" presName="desTx" presStyleLbl="fgAcc1" presStyleIdx="1" presStyleCnt="2">
        <dgm:presLayoutVars>
          <dgm:bulletEnabled val="1"/>
        </dgm:presLayoutVars>
      </dgm:prSet>
      <dgm:spPr/>
    </dgm:pt>
  </dgm:ptLst>
  <dgm:cxnLst>
    <dgm:cxn modelId="{CEAA4D01-E310-438E-B2B2-50CDB4A9966E}" type="presOf" srcId="{498A4AAE-F2B3-43A1-AE4F-0F5E10C9AC8D}" destId="{2AB7A31F-F938-47EB-9DEB-221794E94636}" srcOrd="1" destOrd="0" presId="urn:microsoft.com/office/officeart/2005/8/layout/process3"/>
    <dgm:cxn modelId="{BEE69A17-642E-41AD-8FBE-3332571A1CE5}" srcId="{DEDD2DB7-6177-49D9-87A8-DC5282617F54}" destId="{75118DA7-8A73-4425-BDDA-DD0A7058A232}" srcOrd="0" destOrd="0" parTransId="{6D496890-5CFD-4978-B1D3-21CCB86A101B}" sibTransId="{455FA95F-95B5-4432-93F3-B95350B97268}"/>
    <dgm:cxn modelId="{A34A4A1C-4DF0-4EF2-8004-7A404BC0D5D7}" type="presOf" srcId="{1F023FDD-3585-43D1-B2C9-69A31B031E07}" destId="{7622ACE0-9184-4E4B-99FB-FDC2E1BB8FFA}" srcOrd="0" destOrd="1" presId="urn:microsoft.com/office/officeart/2005/8/layout/process3"/>
    <dgm:cxn modelId="{7596311D-BBB3-4B43-9130-D68D6A5AE4CA}" srcId="{1EAF167E-2443-4E01-8526-B2D75CC82750}" destId="{23F2F5C0-0D93-4575-A771-CF9D0BD65901}" srcOrd="2" destOrd="0" parTransId="{BA65D7A6-6951-475A-99EC-FC8E79B07D79}" sibTransId="{9607EB01-2D69-4AA1-9A44-01906E54DF1D}"/>
    <dgm:cxn modelId="{7BCB0129-A54D-4811-97AA-778631510F52}" type="presOf" srcId="{DEDD2DB7-6177-49D9-87A8-DC5282617F54}" destId="{71DF246C-B05C-4230-AD06-70112B95A33B}" srcOrd="0" destOrd="0" presId="urn:microsoft.com/office/officeart/2005/8/layout/process3"/>
    <dgm:cxn modelId="{78702E43-B4E0-441C-B304-B095EFC3097B}" srcId="{0CD2C27D-6FF3-4EF7-9A10-E3AC887D0219}" destId="{1EAF167E-2443-4E01-8526-B2D75CC82750}" srcOrd="0" destOrd="0" parTransId="{E2999FA5-6CAF-4B1B-8A2D-AEE9A83F0C58}" sibTransId="{498A4AAE-F2B3-43A1-AE4F-0F5E10C9AC8D}"/>
    <dgm:cxn modelId="{5F1ADA64-6F14-4D3B-AEE5-BEDC6B5D602B}" srcId="{DEDD2DB7-6177-49D9-87A8-DC5282617F54}" destId="{59C7E6F9-C857-434C-AAE4-CA709495ED71}" srcOrd="2" destOrd="0" parTransId="{1B464EEB-9126-4304-9491-2E24718DCA23}" sibTransId="{877AD3CD-256F-48BD-8E1E-DB2FA1ABF20B}"/>
    <dgm:cxn modelId="{DB5A7251-42F0-43CF-AB50-26DBE6DB8561}" srcId="{1EAF167E-2443-4E01-8526-B2D75CC82750}" destId="{04A87A06-FF47-4205-8A54-9ED0D1654B1B}" srcOrd="0" destOrd="0" parTransId="{B375830D-D255-4469-9D6D-6DA5BB59FCCD}" sibTransId="{D43018FF-E549-4186-A3AB-934B05D2DAF9}"/>
    <dgm:cxn modelId="{41ACD873-1F3E-43B4-B828-FFD0B827823C}" type="presOf" srcId="{04A87A06-FF47-4205-8A54-9ED0D1654B1B}" destId="{47F064AA-709B-4CDD-9F6B-97F21EA2FCE0}" srcOrd="0" destOrd="0" presId="urn:microsoft.com/office/officeart/2005/8/layout/process3"/>
    <dgm:cxn modelId="{561EE977-DCD9-413F-851A-E05D079DAACC}" type="presOf" srcId="{1FD51B88-B7BF-4846-B94D-FE7FC295BDEE}" destId="{47F064AA-709B-4CDD-9F6B-97F21EA2FCE0}" srcOrd="0" destOrd="1" presId="urn:microsoft.com/office/officeart/2005/8/layout/process3"/>
    <dgm:cxn modelId="{84D11B5A-8710-456E-94AB-70732FA28370}" type="presOf" srcId="{1EAF167E-2443-4E01-8526-B2D75CC82750}" destId="{82C08CB7-1F80-4C23-BE40-B1E264F0273D}" srcOrd="1" destOrd="0" presId="urn:microsoft.com/office/officeart/2005/8/layout/process3"/>
    <dgm:cxn modelId="{65CB897E-6356-4D16-B90A-1F02420F2DCF}" type="presOf" srcId="{1EAF167E-2443-4E01-8526-B2D75CC82750}" destId="{F5856576-4CF0-4A5D-B48C-DBA103A07769}" srcOrd="0" destOrd="0" presId="urn:microsoft.com/office/officeart/2005/8/layout/process3"/>
    <dgm:cxn modelId="{C7517883-8F88-4016-A448-AFD500D66632}" srcId="{DEDD2DB7-6177-49D9-87A8-DC5282617F54}" destId="{1F023FDD-3585-43D1-B2C9-69A31B031E07}" srcOrd="1" destOrd="0" parTransId="{53D95107-AB32-45AF-A815-B6680F34D118}" sibTransId="{9CA4923C-D28A-436D-907B-297619F02D97}"/>
    <dgm:cxn modelId="{E1572986-8C9E-4C29-8DA3-7162D76AD90F}" type="presOf" srcId="{0CD2C27D-6FF3-4EF7-9A10-E3AC887D0219}" destId="{5FA65524-6E79-402E-9052-B883B6A87AC8}" srcOrd="0" destOrd="0" presId="urn:microsoft.com/office/officeart/2005/8/layout/process3"/>
    <dgm:cxn modelId="{8C39C49E-33BD-4A61-AEE7-C214F1046883}" type="presOf" srcId="{498A4AAE-F2B3-43A1-AE4F-0F5E10C9AC8D}" destId="{AECCA45D-F25B-4FB3-A235-37084D7F6FEF}" srcOrd="0" destOrd="0" presId="urn:microsoft.com/office/officeart/2005/8/layout/process3"/>
    <dgm:cxn modelId="{6A25A8BC-A573-4498-9C72-5C97338091D9}" type="presOf" srcId="{23F2F5C0-0D93-4575-A771-CF9D0BD65901}" destId="{47F064AA-709B-4CDD-9F6B-97F21EA2FCE0}" srcOrd="0" destOrd="2" presId="urn:microsoft.com/office/officeart/2005/8/layout/process3"/>
    <dgm:cxn modelId="{DC34E8C0-AD4C-41ED-9B32-2A7575D4F9B2}" type="presOf" srcId="{75118DA7-8A73-4425-BDDA-DD0A7058A232}" destId="{7622ACE0-9184-4E4B-99FB-FDC2E1BB8FFA}" srcOrd="0" destOrd="0" presId="urn:microsoft.com/office/officeart/2005/8/layout/process3"/>
    <dgm:cxn modelId="{722758C2-3AC8-4E0E-A884-98239AC97CBB}" srcId="{1EAF167E-2443-4E01-8526-B2D75CC82750}" destId="{1FD51B88-B7BF-4846-B94D-FE7FC295BDEE}" srcOrd="1" destOrd="0" parTransId="{6EDFB2A9-4A4E-42D3-A2FE-C029383E5DE9}" sibTransId="{0B4D50A3-6962-4007-8B99-3DB6ED6D7458}"/>
    <dgm:cxn modelId="{AA14C2D6-3787-49FB-AD82-D764B5275C26}" srcId="{0CD2C27D-6FF3-4EF7-9A10-E3AC887D0219}" destId="{DEDD2DB7-6177-49D9-87A8-DC5282617F54}" srcOrd="1" destOrd="0" parTransId="{6624D4B6-4E1A-4601-817F-7D5924C7F41B}" sibTransId="{2E332B48-C928-4450-BA7F-8EEBF3C34153}"/>
    <dgm:cxn modelId="{E3BE14FA-C05C-4A0D-9396-4D2FB1E1BC77}" type="presOf" srcId="{DEDD2DB7-6177-49D9-87A8-DC5282617F54}" destId="{048E44B5-8E57-4415-8C85-BD58BB8C4338}" srcOrd="1" destOrd="0" presId="urn:microsoft.com/office/officeart/2005/8/layout/process3"/>
    <dgm:cxn modelId="{79289EFF-0613-4500-8A32-46524CC09D71}" type="presOf" srcId="{59C7E6F9-C857-434C-AAE4-CA709495ED71}" destId="{7622ACE0-9184-4E4B-99FB-FDC2E1BB8FFA}" srcOrd="0" destOrd="2" presId="urn:microsoft.com/office/officeart/2005/8/layout/process3"/>
    <dgm:cxn modelId="{CE6CBC84-FD18-4E77-B104-7B48A6E8E67B}" type="presParOf" srcId="{5FA65524-6E79-402E-9052-B883B6A87AC8}" destId="{9767CBA6-278D-4811-BCFC-562882E92BBC}" srcOrd="0" destOrd="0" presId="urn:microsoft.com/office/officeart/2005/8/layout/process3"/>
    <dgm:cxn modelId="{AD13A2DB-F2D3-462C-96CD-2D104A4C9EE6}" type="presParOf" srcId="{9767CBA6-278D-4811-BCFC-562882E92BBC}" destId="{F5856576-4CF0-4A5D-B48C-DBA103A07769}" srcOrd="0" destOrd="0" presId="urn:microsoft.com/office/officeart/2005/8/layout/process3"/>
    <dgm:cxn modelId="{30DC31AC-6F96-45A7-80B4-C3276B13C5E2}" type="presParOf" srcId="{9767CBA6-278D-4811-BCFC-562882E92BBC}" destId="{82C08CB7-1F80-4C23-BE40-B1E264F0273D}" srcOrd="1" destOrd="0" presId="urn:microsoft.com/office/officeart/2005/8/layout/process3"/>
    <dgm:cxn modelId="{CD9E08FD-11BC-4898-B2EB-02A85A208ABD}" type="presParOf" srcId="{9767CBA6-278D-4811-BCFC-562882E92BBC}" destId="{47F064AA-709B-4CDD-9F6B-97F21EA2FCE0}" srcOrd="2" destOrd="0" presId="urn:microsoft.com/office/officeart/2005/8/layout/process3"/>
    <dgm:cxn modelId="{3F5E6D40-D56B-4D80-9581-2308D8434339}" type="presParOf" srcId="{5FA65524-6E79-402E-9052-B883B6A87AC8}" destId="{AECCA45D-F25B-4FB3-A235-37084D7F6FEF}" srcOrd="1" destOrd="0" presId="urn:microsoft.com/office/officeart/2005/8/layout/process3"/>
    <dgm:cxn modelId="{317BADE6-62A6-4F89-A939-76C3200195F9}" type="presParOf" srcId="{AECCA45D-F25B-4FB3-A235-37084D7F6FEF}" destId="{2AB7A31F-F938-47EB-9DEB-221794E94636}" srcOrd="0" destOrd="0" presId="urn:microsoft.com/office/officeart/2005/8/layout/process3"/>
    <dgm:cxn modelId="{A9B264F9-02F9-48D4-956B-2FDAC9C85EB0}" type="presParOf" srcId="{5FA65524-6E79-402E-9052-B883B6A87AC8}" destId="{391B122A-1B5F-4CA7-A431-86F1456EE57D}" srcOrd="2" destOrd="0" presId="urn:microsoft.com/office/officeart/2005/8/layout/process3"/>
    <dgm:cxn modelId="{09B95C16-7803-4DBF-85B0-4DD98C214B2E}" type="presParOf" srcId="{391B122A-1B5F-4CA7-A431-86F1456EE57D}" destId="{71DF246C-B05C-4230-AD06-70112B95A33B}" srcOrd="0" destOrd="0" presId="urn:microsoft.com/office/officeart/2005/8/layout/process3"/>
    <dgm:cxn modelId="{9D4F437F-EC53-4964-A2C2-BF72902C920F}" type="presParOf" srcId="{391B122A-1B5F-4CA7-A431-86F1456EE57D}" destId="{048E44B5-8E57-4415-8C85-BD58BB8C4338}" srcOrd="1" destOrd="0" presId="urn:microsoft.com/office/officeart/2005/8/layout/process3"/>
    <dgm:cxn modelId="{697F8098-0096-4591-B348-6FE20FBC5130}" type="presParOf" srcId="{391B122A-1B5F-4CA7-A431-86F1456EE57D}" destId="{7622ACE0-9184-4E4B-99FB-FDC2E1BB8FFA}"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D2C27D-6FF3-4EF7-9A10-E3AC887D021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1EAF167E-2443-4E01-8526-B2D75CC82750}">
      <dgm:prSet phldrT="[Text]"/>
      <dgm:spPr>
        <a:solidFill>
          <a:schemeClr val="accent4"/>
        </a:solidFill>
      </dgm:spPr>
      <dgm:t>
        <a:bodyPr/>
        <a:lstStyle/>
        <a:p>
          <a:r>
            <a:rPr lang="en-GB" b="1" dirty="0"/>
            <a:t>Financial and investment challenges</a:t>
          </a:r>
        </a:p>
      </dgm:t>
    </dgm:pt>
    <dgm:pt modelId="{E2999FA5-6CAF-4B1B-8A2D-AEE9A83F0C58}" type="parTrans" cxnId="{78702E43-B4E0-441C-B304-B095EFC3097B}">
      <dgm:prSet/>
      <dgm:spPr/>
      <dgm:t>
        <a:bodyPr/>
        <a:lstStyle/>
        <a:p>
          <a:endParaRPr lang="en-GB"/>
        </a:p>
      </dgm:t>
    </dgm:pt>
    <dgm:pt modelId="{498A4AAE-F2B3-43A1-AE4F-0F5E10C9AC8D}" type="sibTrans" cxnId="{78702E43-B4E0-441C-B304-B095EFC3097B}">
      <dgm:prSet/>
      <dgm:spPr/>
      <dgm:t>
        <a:bodyPr/>
        <a:lstStyle/>
        <a:p>
          <a:endParaRPr lang="en-GB"/>
        </a:p>
      </dgm:t>
    </dgm:pt>
    <dgm:pt modelId="{04A87A06-FF47-4205-8A54-9ED0D1654B1B}">
      <dgm:prSet phldrT="[Text]" custT="1"/>
      <dgm:spPr>
        <a:ln>
          <a:solidFill>
            <a:schemeClr val="accent4"/>
          </a:solidFill>
        </a:ln>
      </dgm:spPr>
      <dgm:t>
        <a:bodyPr/>
        <a:lstStyle/>
        <a:p>
          <a:pPr algn="just"/>
          <a:r>
            <a:rPr lang="en-GB" sz="1400" dirty="0"/>
            <a:t>Lack of financial resources for modernization</a:t>
          </a:r>
        </a:p>
      </dgm:t>
    </dgm:pt>
    <dgm:pt modelId="{B375830D-D255-4469-9D6D-6DA5BB59FCCD}" type="parTrans" cxnId="{DB5A7251-42F0-43CF-AB50-26DBE6DB8561}">
      <dgm:prSet/>
      <dgm:spPr/>
      <dgm:t>
        <a:bodyPr/>
        <a:lstStyle/>
        <a:p>
          <a:endParaRPr lang="en-GB"/>
        </a:p>
      </dgm:t>
    </dgm:pt>
    <dgm:pt modelId="{D43018FF-E549-4186-A3AB-934B05D2DAF9}" type="sibTrans" cxnId="{DB5A7251-42F0-43CF-AB50-26DBE6DB8561}">
      <dgm:prSet/>
      <dgm:spPr/>
      <dgm:t>
        <a:bodyPr/>
        <a:lstStyle/>
        <a:p>
          <a:endParaRPr lang="en-GB"/>
        </a:p>
      </dgm:t>
    </dgm:pt>
    <dgm:pt modelId="{DEDD2DB7-6177-49D9-87A8-DC5282617F54}">
      <dgm:prSet phldrT="[Text]"/>
      <dgm:spPr/>
      <dgm:t>
        <a:bodyPr/>
        <a:lstStyle/>
        <a:p>
          <a:r>
            <a:rPr lang="en-GB" b="1" dirty="0"/>
            <a:t>Recommendations</a:t>
          </a:r>
        </a:p>
      </dgm:t>
    </dgm:pt>
    <dgm:pt modelId="{6624D4B6-4E1A-4601-817F-7D5924C7F41B}" type="parTrans" cxnId="{AA14C2D6-3787-49FB-AD82-D764B5275C26}">
      <dgm:prSet/>
      <dgm:spPr/>
      <dgm:t>
        <a:bodyPr/>
        <a:lstStyle/>
        <a:p>
          <a:endParaRPr lang="en-GB"/>
        </a:p>
      </dgm:t>
    </dgm:pt>
    <dgm:pt modelId="{2E332B48-C928-4450-BA7F-8EEBF3C34153}" type="sibTrans" cxnId="{AA14C2D6-3787-49FB-AD82-D764B5275C26}">
      <dgm:prSet/>
      <dgm:spPr/>
      <dgm:t>
        <a:bodyPr/>
        <a:lstStyle/>
        <a:p>
          <a:endParaRPr lang="en-GB"/>
        </a:p>
      </dgm:t>
    </dgm:pt>
    <dgm:pt modelId="{15C9B797-BEB9-44CA-A0A7-D77DB6B06B24}">
      <dgm:prSet phldrT="[Text]" custT="1"/>
      <dgm:spPr/>
      <dgm:t>
        <a:bodyPr/>
        <a:lstStyle/>
        <a:p>
          <a:pPr algn="just"/>
          <a:r>
            <a:rPr lang="en-GB" sz="1400" dirty="0"/>
            <a:t>Need for a clear and transparent framework</a:t>
          </a:r>
        </a:p>
      </dgm:t>
    </dgm:pt>
    <dgm:pt modelId="{762FB121-4BC1-4C15-A2B8-E75F48BFE093}" type="parTrans" cxnId="{E50800B4-EA59-4BD1-8768-B7E159AA93D7}">
      <dgm:prSet/>
      <dgm:spPr/>
      <dgm:t>
        <a:bodyPr/>
        <a:lstStyle/>
        <a:p>
          <a:endParaRPr lang="en-GB"/>
        </a:p>
      </dgm:t>
    </dgm:pt>
    <dgm:pt modelId="{D4F63063-6274-4904-B3FD-E4B570DE5A71}" type="sibTrans" cxnId="{E50800B4-EA59-4BD1-8768-B7E159AA93D7}">
      <dgm:prSet/>
      <dgm:spPr/>
      <dgm:t>
        <a:bodyPr/>
        <a:lstStyle/>
        <a:p>
          <a:endParaRPr lang="en-GB"/>
        </a:p>
      </dgm:t>
    </dgm:pt>
    <dgm:pt modelId="{CAC2250A-87B2-4D8E-A61D-DEBE8A8F88C5}">
      <dgm:prSet phldrT="[Text]" custT="1"/>
      <dgm:spPr>
        <a:ln>
          <a:solidFill>
            <a:schemeClr val="accent4"/>
          </a:solidFill>
        </a:ln>
      </dgm:spPr>
      <dgm:t>
        <a:bodyPr/>
        <a:lstStyle/>
        <a:p>
          <a:pPr algn="just"/>
          <a:r>
            <a:rPr lang="en-GB" sz="1400" dirty="0"/>
            <a:t>Limited access to green financing </a:t>
          </a:r>
        </a:p>
      </dgm:t>
    </dgm:pt>
    <dgm:pt modelId="{1C768A9E-95B8-411A-BD76-224636A3FF19}" type="parTrans" cxnId="{29F9F11E-53F5-4A1F-A2AC-D8D370183EBB}">
      <dgm:prSet/>
      <dgm:spPr/>
      <dgm:t>
        <a:bodyPr/>
        <a:lstStyle/>
        <a:p>
          <a:endParaRPr lang="en-GB"/>
        </a:p>
      </dgm:t>
    </dgm:pt>
    <dgm:pt modelId="{C4E68BF9-A2FB-4D45-B9FB-F59DB08767FF}" type="sibTrans" cxnId="{29F9F11E-53F5-4A1F-A2AC-D8D370183EBB}">
      <dgm:prSet/>
      <dgm:spPr/>
      <dgm:t>
        <a:bodyPr/>
        <a:lstStyle/>
        <a:p>
          <a:endParaRPr lang="en-GB"/>
        </a:p>
      </dgm:t>
    </dgm:pt>
    <dgm:pt modelId="{F84A138A-CCF2-4DA5-A5E3-94155D5153F5}">
      <dgm:prSet phldrT="[Text]" custT="1"/>
      <dgm:spPr>
        <a:ln>
          <a:solidFill>
            <a:schemeClr val="accent4"/>
          </a:solidFill>
        </a:ln>
      </dgm:spPr>
      <dgm:t>
        <a:bodyPr/>
        <a:lstStyle/>
        <a:p>
          <a:pPr algn="just"/>
          <a:r>
            <a:rPr lang="en-GB" sz="1400" dirty="0"/>
            <a:t>Limited availability of green financial products</a:t>
          </a:r>
        </a:p>
      </dgm:t>
    </dgm:pt>
    <dgm:pt modelId="{1D88AC2C-D2A7-4908-9BA7-6ED641DAE5C4}" type="parTrans" cxnId="{C56149F9-11CF-490E-ADF0-78F53AD54DE9}">
      <dgm:prSet/>
      <dgm:spPr/>
      <dgm:t>
        <a:bodyPr/>
        <a:lstStyle/>
        <a:p>
          <a:endParaRPr lang="en-GB"/>
        </a:p>
      </dgm:t>
    </dgm:pt>
    <dgm:pt modelId="{EE847F39-7547-4838-8305-BB5D0CFE8B7E}" type="sibTrans" cxnId="{C56149F9-11CF-490E-ADF0-78F53AD54DE9}">
      <dgm:prSet/>
      <dgm:spPr/>
      <dgm:t>
        <a:bodyPr/>
        <a:lstStyle/>
        <a:p>
          <a:endParaRPr lang="en-GB"/>
        </a:p>
      </dgm:t>
    </dgm:pt>
    <dgm:pt modelId="{DF2BB381-AA78-477B-B241-77B2C2B1DB4D}">
      <dgm:prSet phldrT="[Text]" custT="1"/>
      <dgm:spPr/>
      <dgm:t>
        <a:bodyPr/>
        <a:lstStyle/>
        <a:p>
          <a:pPr algn="just"/>
          <a:r>
            <a:rPr lang="en-GB" sz="1400" dirty="0"/>
            <a:t>Increase awareness of green financing</a:t>
          </a:r>
        </a:p>
      </dgm:t>
    </dgm:pt>
    <dgm:pt modelId="{0C566291-F571-4FB4-9246-620ECD70B89F}" type="parTrans" cxnId="{125FC709-9DE2-4EDD-8DF4-3B7206F7370C}">
      <dgm:prSet/>
      <dgm:spPr/>
      <dgm:t>
        <a:bodyPr/>
        <a:lstStyle/>
        <a:p>
          <a:endParaRPr lang="en-GB"/>
        </a:p>
      </dgm:t>
    </dgm:pt>
    <dgm:pt modelId="{3439D4FC-7802-4210-A336-96A3990A4C4C}" type="sibTrans" cxnId="{125FC709-9DE2-4EDD-8DF4-3B7206F7370C}">
      <dgm:prSet/>
      <dgm:spPr/>
      <dgm:t>
        <a:bodyPr/>
        <a:lstStyle/>
        <a:p>
          <a:endParaRPr lang="en-GB"/>
        </a:p>
      </dgm:t>
    </dgm:pt>
    <dgm:pt modelId="{69EE7A4C-E513-4455-9436-7F7E12F83479}">
      <dgm:prSet phldrT="[Text]" custT="1"/>
      <dgm:spPr/>
      <dgm:t>
        <a:bodyPr/>
        <a:lstStyle/>
        <a:p>
          <a:pPr algn="just"/>
          <a:r>
            <a:rPr lang="en-GB" sz="1400" dirty="0"/>
            <a:t>Information coverage and training programs  </a:t>
          </a:r>
        </a:p>
      </dgm:t>
    </dgm:pt>
    <dgm:pt modelId="{2748626A-DEED-4464-AC2F-8503C43AEF46}" type="parTrans" cxnId="{C5AE5883-4E0F-4A76-B1F7-BDD7533FB3FF}">
      <dgm:prSet/>
      <dgm:spPr/>
      <dgm:t>
        <a:bodyPr/>
        <a:lstStyle/>
        <a:p>
          <a:endParaRPr lang="en-GB"/>
        </a:p>
      </dgm:t>
    </dgm:pt>
    <dgm:pt modelId="{3FCF19C9-5E03-4297-A2ED-F4B30F714DA2}" type="sibTrans" cxnId="{C5AE5883-4E0F-4A76-B1F7-BDD7533FB3FF}">
      <dgm:prSet/>
      <dgm:spPr/>
      <dgm:t>
        <a:bodyPr/>
        <a:lstStyle/>
        <a:p>
          <a:endParaRPr lang="en-GB"/>
        </a:p>
      </dgm:t>
    </dgm:pt>
    <dgm:pt modelId="{5FA65524-6E79-402E-9052-B883B6A87AC8}" type="pres">
      <dgm:prSet presAssocID="{0CD2C27D-6FF3-4EF7-9A10-E3AC887D0219}" presName="linearFlow" presStyleCnt="0">
        <dgm:presLayoutVars>
          <dgm:dir/>
          <dgm:animLvl val="lvl"/>
          <dgm:resizeHandles val="exact"/>
        </dgm:presLayoutVars>
      </dgm:prSet>
      <dgm:spPr/>
    </dgm:pt>
    <dgm:pt modelId="{9767CBA6-278D-4811-BCFC-562882E92BBC}" type="pres">
      <dgm:prSet presAssocID="{1EAF167E-2443-4E01-8526-B2D75CC82750}" presName="composite" presStyleCnt="0"/>
      <dgm:spPr/>
    </dgm:pt>
    <dgm:pt modelId="{F5856576-4CF0-4A5D-B48C-DBA103A07769}" type="pres">
      <dgm:prSet presAssocID="{1EAF167E-2443-4E01-8526-B2D75CC82750}" presName="parTx" presStyleLbl="node1" presStyleIdx="0" presStyleCnt="2">
        <dgm:presLayoutVars>
          <dgm:chMax val="0"/>
          <dgm:chPref val="0"/>
          <dgm:bulletEnabled val="1"/>
        </dgm:presLayoutVars>
      </dgm:prSet>
      <dgm:spPr/>
    </dgm:pt>
    <dgm:pt modelId="{82C08CB7-1F80-4C23-BE40-B1E264F0273D}" type="pres">
      <dgm:prSet presAssocID="{1EAF167E-2443-4E01-8526-B2D75CC82750}" presName="parSh" presStyleLbl="node1" presStyleIdx="0" presStyleCnt="2"/>
      <dgm:spPr/>
    </dgm:pt>
    <dgm:pt modelId="{47F064AA-709B-4CDD-9F6B-97F21EA2FCE0}" type="pres">
      <dgm:prSet presAssocID="{1EAF167E-2443-4E01-8526-B2D75CC82750}" presName="desTx" presStyleLbl="fgAcc1" presStyleIdx="0" presStyleCnt="2">
        <dgm:presLayoutVars>
          <dgm:bulletEnabled val="1"/>
        </dgm:presLayoutVars>
      </dgm:prSet>
      <dgm:spPr/>
    </dgm:pt>
    <dgm:pt modelId="{AECCA45D-F25B-4FB3-A235-37084D7F6FEF}" type="pres">
      <dgm:prSet presAssocID="{498A4AAE-F2B3-43A1-AE4F-0F5E10C9AC8D}" presName="sibTrans" presStyleLbl="sibTrans2D1" presStyleIdx="0" presStyleCnt="1"/>
      <dgm:spPr/>
    </dgm:pt>
    <dgm:pt modelId="{2AB7A31F-F938-47EB-9DEB-221794E94636}" type="pres">
      <dgm:prSet presAssocID="{498A4AAE-F2B3-43A1-AE4F-0F5E10C9AC8D}" presName="connTx" presStyleLbl="sibTrans2D1" presStyleIdx="0" presStyleCnt="1"/>
      <dgm:spPr/>
    </dgm:pt>
    <dgm:pt modelId="{391B122A-1B5F-4CA7-A431-86F1456EE57D}" type="pres">
      <dgm:prSet presAssocID="{DEDD2DB7-6177-49D9-87A8-DC5282617F54}" presName="composite" presStyleCnt="0"/>
      <dgm:spPr/>
    </dgm:pt>
    <dgm:pt modelId="{71DF246C-B05C-4230-AD06-70112B95A33B}" type="pres">
      <dgm:prSet presAssocID="{DEDD2DB7-6177-49D9-87A8-DC5282617F54}" presName="parTx" presStyleLbl="node1" presStyleIdx="0" presStyleCnt="2">
        <dgm:presLayoutVars>
          <dgm:chMax val="0"/>
          <dgm:chPref val="0"/>
          <dgm:bulletEnabled val="1"/>
        </dgm:presLayoutVars>
      </dgm:prSet>
      <dgm:spPr/>
    </dgm:pt>
    <dgm:pt modelId="{048E44B5-8E57-4415-8C85-BD58BB8C4338}" type="pres">
      <dgm:prSet presAssocID="{DEDD2DB7-6177-49D9-87A8-DC5282617F54}" presName="parSh" presStyleLbl="node1" presStyleIdx="1" presStyleCnt="2"/>
      <dgm:spPr/>
    </dgm:pt>
    <dgm:pt modelId="{7622ACE0-9184-4E4B-99FB-FDC2E1BB8FFA}" type="pres">
      <dgm:prSet presAssocID="{DEDD2DB7-6177-49D9-87A8-DC5282617F54}" presName="desTx" presStyleLbl="fgAcc1" presStyleIdx="1" presStyleCnt="2">
        <dgm:presLayoutVars>
          <dgm:bulletEnabled val="1"/>
        </dgm:presLayoutVars>
      </dgm:prSet>
      <dgm:spPr/>
    </dgm:pt>
  </dgm:ptLst>
  <dgm:cxnLst>
    <dgm:cxn modelId="{CEAA4D01-E310-438E-B2B2-50CDB4A9966E}" type="presOf" srcId="{498A4AAE-F2B3-43A1-AE4F-0F5E10C9AC8D}" destId="{2AB7A31F-F938-47EB-9DEB-221794E94636}" srcOrd="1" destOrd="0" presId="urn:microsoft.com/office/officeart/2005/8/layout/process3"/>
    <dgm:cxn modelId="{125FC709-9DE2-4EDD-8DF4-3B7206F7370C}" srcId="{DEDD2DB7-6177-49D9-87A8-DC5282617F54}" destId="{DF2BB381-AA78-477B-B241-77B2C2B1DB4D}" srcOrd="1" destOrd="0" parTransId="{0C566291-F571-4FB4-9246-620ECD70B89F}" sibTransId="{3439D4FC-7802-4210-A336-96A3990A4C4C}"/>
    <dgm:cxn modelId="{FDA3440B-11C4-4A83-8B76-265B307F52C9}" type="presOf" srcId="{69EE7A4C-E513-4455-9436-7F7E12F83479}" destId="{7622ACE0-9184-4E4B-99FB-FDC2E1BB8FFA}" srcOrd="0" destOrd="2" presId="urn:microsoft.com/office/officeart/2005/8/layout/process3"/>
    <dgm:cxn modelId="{25E70214-7DDB-40CA-96B3-F3B62B0B9B4B}" type="presOf" srcId="{15C9B797-BEB9-44CA-A0A7-D77DB6B06B24}" destId="{7622ACE0-9184-4E4B-99FB-FDC2E1BB8FFA}" srcOrd="0" destOrd="0" presId="urn:microsoft.com/office/officeart/2005/8/layout/process3"/>
    <dgm:cxn modelId="{29F9F11E-53F5-4A1F-A2AC-D8D370183EBB}" srcId="{1EAF167E-2443-4E01-8526-B2D75CC82750}" destId="{CAC2250A-87B2-4D8E-A61D-DEBE8A8F88C5}" srcOrd="1" destOrd="0" parTransId="{1C768A9E-95B8-411A-BD76-224636A3FF19}" sibTransId="{C4E68BF9-A2FB-4D45-B9FB-F59DB08767FF}"/>
    <dgm:cxn modelId="{7BCB0129-A54D-4811-97AA-778631510F52}" type="presOf" srcId="{DEDD2DB7-6177-49D9-87A8-DC5282617F54}" destId="{71DF246C-B05C-4230-AD06-70112B95A33B}" srcOrd="0" destOrd="0" presId="urn:microsoft.com/office/officeart/2005/8/layout/process3"/>
    <dgm:cxn modelId="{2B28CF36-B9C0-483B-B0FD-20014AD86DA0}" type="presOf" srcId="{CAC2250A-87B2-4D8E-A61D-DEBE8A8F88C5}" destId="{47F064AA-709B-4CDD-9F6B-97F21EA2FCE0}" srcOrd="0" destOrd="1" presId="urn:microsoft.com/office/officeart/2005/8/layout/process3"/>
    <dgm:cxn modelId="{78702E43-B4E0-441C-B304-B095EFC3097B}" srcId="{0CD2C27D-6FF3-4EF7-9A10-E3AC887D0219}" destId="{1EAF167E-2443-4E01-8526-B2D75CC82750}" srcOrd="0" destOrd="0" parTransId="{E2999FA5-6CAF-4B1B-8A2D-AEE9A83F0C58}" sibTransId="{498A4AAE-F2B3-43A1-AE4F-0F5E10C9AC8D}"/>
    <dgm:cxn modelId="{DB5A7251-42F0-43CF-AB50-26DBE6DB8561}" srcId="{1EAF167E-2443-4E01-8526-B2D75CC82750}" destId="{04A87A06-FF47-4205-8A54-9ED0D1654B1B}" srcOrd="0" destOrd="0" parTransId="{B375830D-D255-4469-9D6D-6DA5BB59FCCD}" sibTransId="{D43018FF-E549-4186-A3AB-934B05D2DAF9}"/>
    <dgm:cxn modelId="{41ACD873-1F3E-43B4-B828-FFD0B827823C}" type="presOf" srcId="{04A87A06-FF47-4205-8A54-9ED0D1654B1B}" destId="{47F064AA-709B-4CDD-9F6B-97F21EA2FCE0}" srcOrd="0" destOrd="0" presId="urn:microsoft.com/office/officeart/2005/8/layout/process3"/>
    <dgm:cxn modelId="{84D11B5A-8710-456E-94AB-70732FA28370}" type="presOf" srcId="{1EAF167E-2443-4E01-8526-B2D75CC82750}" destId="{82C08CB7-1F80-4C23-BE40-B1E264F0273D}" srcOrd="1" destOrd="0" presId="urn:microsoft.com/office/officeart/2005/8/layout/process3"/>
    <dgm:cxn modelId="{65CB897E-6356-4D16-B90A-1F02420F2DCF}" type="presOf" srcId="{1EAF167E-2443-4E01-8526-B2D75CC82750}" destId="{F5856576-4CF0-4A5D-B48C-DBA103A07769}" srcOrd="0" destOrd="0" presId="urn:microsoft.com/office/officeart/2005/8/layout/process3"/>
    <dgm:cxn modelId="{C5AE5883-4E0F-4A76-B1F7-BDD7533FB3FF}" srcId="{DEDD2DB7-6177-49D9-87A8-DC5282617F54}" destId="{69EE7A4C-E513-4455-9436-7F7E12F83479}" srcOrd="2" destOrd="0" parTransId="{2748626A-DEED-4464-AC2F-8503C43AEF46}" sibTransId="{3FCF19C9-5E03-4297-A2ED-F4B30F714DA2}"/>
    <dgm:cxn modelId="{E1572986-8C9E-4C29-8DA3-7162D76AD90F}" type="presOf" srcId="{0CD2C27D-6FF3-4EF7-9A10-E3AC887D0219}" destId="{5FA65524-6E79-402E-9052-B883B6A87AC8}" srcOrd="0" destOrd="0" presId="urn:microsoft.com/office/officeart/2005/8/layout/process3"/>
    <dgm:cxn modelId="{B9F93186-F105-42F0-9139-D4B9DF5A3E24}" type="presOf" srcId="{DF2BB381-AA78-477B-B241-77B2C2B1DB4D}" destId="{7622ACE0-9184-4E4B-99FB-FDC2E1BB8FFA}" srcOrd="0" destOrd="1" presId="urn:microsoft.com/office/officeart/2005/8/layout/process3"/>
    <dgm:cxn modelId="{DF515F90-BCBA-4A8C-BA35-8602135260FF}" type="presOf" srcId="{F84A138A-CCF2-4DA5-A5E3-94155D5153F5}" destId="{47F064AA-709B-4CDD-9F6B-97F21EA2FCE0}" srcOrd="0" destOrd="2" presId="urn:microsoft.com/office/officeart/2005/8/layout/process3"/>
    <dgm:cxn modelId="{8C39C49E-33BD-4A61-AEE7-C214F1046883}" type="presOf" srcId="{498A4AAE-F2B3-43A1-AE4F-0F5E10C9AC8D}" destId="{AECCA45D-F25B-4FB3-A235-37084D7F6FEF}" srcOrd="0" destOrd="0" presId="urn:microsoft.com/office/officeart/2005/8/layout/process3"/>
    <dgm:cxn modelId="{E50800B4-EA59-4BD1-8768-B7E159AA93D7}" srcId="{DEDD2DB7-6177-49D9-87A8-DC5282617F54}" destId="{15C9B797-BEB9-44CA-A0A7-D77DB6B06B24}" srcOrd="0" destOrd="0" parTransId="{762FB121-4BC1-4C15-A2B8-E75F48BFE093}" sibTransId="{D4F63063-6274-4904-B3FD-E4B570DE5A71}"/>
    <dgm:cxn modelId="{AA14C2D6-3787-49FB-AD82-D764B5275C26}" srcId="{0CD2C27D-6FF3-4EF7-9A10-E3AC887D0219}" destId="{DEDD2DB7-6177-49D9-87A8-DC5282617F54}" srcOrd="1" destOrd="0" parTransId="{6624D4B6-4E1A-4601-817F-7D5924C7F41B}" sibTransId="{2E332B48-C928-4450-BA7F-8EEBF3C34153}"/>
    <dgm:cxn modelId="{C56149F9-11CF-490E-ADF0-78F53AD54DE9}" srcId="{1EAF167E-2443-4E01-8526-B2D75CC82750}" destId="{F84A138A-CCF2-4DA5-A5E3-94155D5153F5}" srcOrd="2" destOrd="0" parTransId="{1D88AC2C-D2A7-4908-9BA7-6ED641DAE5C4}" sibTransId="{EE847F39-7547-4838-8305-BB5D0CFE8B7E}"/>
    <dgm:cxn modelId="{E3BE14FA-C05C-4A0D-9396-4D2FB1E1BC77}" type="presOf" srcId="{DEDD2DB7-6177-49D9-87A8-DC5282617F54}" destId="{048E44B5-8E57-4415-8C85-BD58BB8C4338}" srcOrd="1" destOrd="0" presId="urn:microsoft.com/office/officeart/2005/8/layout/process3"/>
    <dgm:cxn modelId="{CE6CBC84-FD18-4E77-B104-7B48A6E8E67B}" type="presParOf" srcId="{5FA65524-6E79-402E-9052-B883B6A87AC8}" destId="{9767CBA6-278D-4811-BCFC-562882E92BBC}" srcOrd="0" destOrd="0" presId="urn:microsoft.com/office/officeart/2005/8/layout/process3"/>
    <dgm:cxn modelId="{AD13A2DB-F2D3-462C-96CD-2D104A4C9EE6}" type="presParOf" srcId="{9767CBA6-278D-4811-BCFC-562882E92BBC}" destId="{F5856576-4CF0-4A5D-B48C-DBA103A07769}" srcOrd="0" destOrd="0" presId="urn:microsoft.com/office/officeart/2005/8/layout/process3"/>
    <dgm:cxn modelId="{30DC31AC-6F96-45A7-80B4-C3276B13C5E2}" type="presParOf" srcId="{9767CBA6-278D-4811-BCFC-562882E92BBC}" destId="{82C08CB7-1F80-4C23-BE40-B1E264F0273D}" srcOrd="1" destOrd="0" presId="urn:microsoft.com/office/officeart/2005/8/layout/process3"/>
    <dgm:cxn modelId="{CD9E08FD-11BC-4898-B2EB-02A85A208ABD}" type="presParOf" srcId="{9767CBA6-278D-4811-BCFC-562882E92BBC}" destId="{47F064AA-709B-4CDD-9F6B-97F21EA2FCE0}" srcOrd="2" destOrd="0" presId="urn:microsoft.com/office/officeart/2005/8/layout/process3"/>
    <dgm:cxn modelId="{3F5E6D40-D56B-4D80-9581-2308D8434339}" type="presParOf" srcId="{5FA65524-6E79-402E-9052-B883B6A87AC8}" destId="{AECCA45D-F25B-4FB3-A235-37084D7F6FEF}" srcOrd="1" destOrd="0" presId="urn:microsoft.com/office/officeart/2005/8/layout/process3"/>
    <dgm:cxn modelId="{317BADE6-62A6-4F89-A939-76C3200195F9}" type="presParOf" srcId="{AECCA45D-F25B-4FB3-A235-37084D7F6FEF}" destId="{2AB7A31F-F938-47EB-9DEB-221794E94636}" srcOrd="0" destOrd="0" presId="urn:microsoft.com/office/officeart/2005/8/layout/process3"/>
    <dgm:cxn modelId="{A9B264F9-02F9-48D4-956B-2FDAC9C85EB0}" type="presParOf" srcId="{5FA65524-6E79-402E-9052-B883B6A87AC8}" destId="{391B122A-1B5F-4CA7-A431-86F1456EE57D}" srcOrd="2" destOrd="0" presId="urn:microsoft.com/office/officeart/2005/8/layout/process3"/>
    <dgm:cxn modelId="{09B95C16-7803-4DBF-85B0-4DD98C214B2E}" type="presParOf" srcId="{391B122A-1B5F-4CA7-A431-86F1456EE57D}" destId="{71DF246C-B05C-4230-AD06-70112B95A33B}" srcOrd="0" destOrd="0" presId="urn:microsoft.com/office/officeart/2005/8/layout/process3"/>
    <dgm:cxn modelId="{9D4F437F-EC53-4964-A2C2-BF72902C920F}" type="presParOf" srcId="{391B122A-1B5F-4CA7-A431-86F1456EE57D}" destId="{048E44B5-8E57-4415-8C85-BD58BB8C4338}" srcOrd="1" destOrd="0" presId="urn:microsoft.com/office/officeart/2005/8/layout/process3"/>
    <dgm:cxn modelId="{697F8098-0096-4591-B348-6FE20FBC5130}" type="presParOf" srcId="{391B122A-1B5F-4CA7-A431-86F1456EE57D}" destId="{7622ACE0-9184-4E4B-99FB-FDC2E1BB8FFA}" srcOrd="2" destOrd="0" presId="urn:microsoft.com/office/officeart/2005/8/layout/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B01064-8251-437E-9125-83A3A263FAA9}"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GB"/>
        </a:p>
      </dgm:t>
    </dgm:pt>
    <dgm:pt modelId="{028D6E5F-65E7-4433-A499-2BD7FDC28514}">
      <dgm:prSet phldrT="[Text]"/>
      <dgm:spPr/>
      <dgm:t>
        <a:bodyPr/>
        <a:lstStyle/>
        <a:p>
          <a:r>
            <a:rPr lang="en-GB" b="1"/>
            <a:t>RECRUITING PLATFORMS: TOP 5 BUSINESS AREAS HIRING GREEN SPECIALISTS</a:t>
          </a:r>
        </a:p>
      </dgm:t>
    </dgm:pt>
    <dgm:pt modelId="{4E69416B-7DF9-455E-B4F0-848FB9BF7218}" type="parTrans" cxnId="{A4730789-2890-4024-BECE-FD58DAA297BB}">
      <dgm:prSet/>
      <dgm:spPr/>
      <dgm:t>
        <a:bodyPr/>
        <a:lstStyle/>
        <a:p>
          <a:endParaRPr lang="en-GB"/>
        </a:p>
      </dgm:t>
    </dgm:pt>
    <dgm:pt modelId="{91E1E87D-BCEF-4279-A286-1A40E3F152C6}" type="sibTrans" cxnId="{A4730789-2890-4024-BECE-FD58DAA297BB}">
      <dgm:prSet/>
      <dgm:spPr/>
      <dgm:t>
        <a:bodyPr/>
        <a:lstStyle/>
        <a:p>
          <a:endParaRPr lang="en-GB"/>
        </a:p>
      </dgm:t>
    </dgm:pt>
    <dgm:pt modelId="{D5EEA9B0-DDE9-404C-8893-4C8848A34704}">
      <dgm:prSet phldrT="[Text]"/>
      <dgm:spPr/>
      <dgm:t>
        <a:bodyPr/>
        <a:lstStyle/>
        <a:p>
          <a:r>
            <a:rPr lang="en-GB"/>
            <a:t>Environmental and Climate Change </a:t>
          </a:r>
        </a:p>
      </dgm:t>
    </dgm:pt>
    <dgm:pt modelId="{AD6AD371-8364-4355-8153-12F4E9421D68}" type="parTrans" cxnId="{0BA5CCD8-8959-440C-8562-C4DE238179BC}">
      <dgm:prSet/>
      <dgm:spPr/>
      <dgm:t>
        <a:bodyPr/>
        <a:lstStyle/>
        <a:p>
          <a:endParaRPr lang="en-GB"/>
        </a:p>
      </dgm:t>
    </dgm:pt>
    <dgm:pt modelId="{58BA6ED2-28AC-4955-BD64-3E0C9CEAB137}" type="sibTrans" cxnId="{0BA5CCD8-8959-440C-8562-C4DE238179BC}">
      <dgm:prSet/>
      <dgm:spPr/>
      <dgm:t>
        <a:bodyPr/>
        <a:lstStyle/>
        <a:p>
          <a:endParaRPr lang="en-GB"/>
        </a:p>
      </dgm:t>
    </dgm:pt>
    <dgm:pt modelId="{5DB1CAD8-A9EA-491D-A5A0-F4CA128555AF}">
      <dgm:prSet phldrT="[Text]"/>
      <dgm:spPr/>
      <dgm:t>
        <a:bodyPr/>
        <a:lstStyle/>
        <a:p>
          <a:r>
            <a:rPr lang="en-GB"/>
            <a:t>Engineering and Technology (Energy)</a:t>
          </a:r>
        </a:p>
      </dgm:t>
    </dgm:pt>
    <dgm:pt modelId="{F30415E5-F815-43F0-8532-19035FEB61F3}" type="parTrans" cxnId="{43161D75-8DEC-40BA-9C1D-1F5F7E2F140E}">
      <dgm:prSet/>
      <dgm:spPr/>
      <dgm:t>
        <a:bodyPr/>
        <a:lstStyle/>
        <a:p>
          <a:endParaRPr lang="en-GB"/>
        </a:p>
      </dgm:t>
    </dgm:pt>
    <dgm:pt modelId="{8F7BDD3D-3816-4F5A-8B4E-5399FFFC1E66}" type="sibTrans" cxnId="{43161D75-8DEC-40BA-9C1D-1F5F7E2F140E}">
      <dgm:prSet/>
      <dgm:spPr/>
      <dgm:t>
        <a:bodyPr/>
        <a:lstStyle/>
        <a:p>
          <a:endParaRPr lang="en-GB"/>
        </a:p>
      </dgm:t>
    </dgm:pt>
    <dgm:pt modelId="{36FFDEE6-A189-455A-BAAC-CFA78119C115}">
      <dgm:prSet phldrT="[Text]"/>
      <dgm:spPr>
        <a:solidFill>
          <a:schemeClr val="accent2">
            <a:lumMod val="40000"/>
            <a:lumOff val="60000"/>
          </a:schemeClr>
        </a:solidFill>
      </dgm:spPr>
      <dgm:t>
        <a:bodyPr/>
        <a:lstStyle/>
        <a:p>
          <a:r>
            <a:rPr lang="en-GB" b="1"/>
            <a:t>INTERVIEW RESPONDENTS: TOP 5 REQUESTED GREEN SPECIALISTS</a:t>
          </a:r>
        </a:p>
      </dgm:t>
    </dgm:pt>
    <dgm:pt modelId="{17BA07E3-21EA-4121-85B1-72984CF4D5B3}" type="parTrans" cxnId="{182A04D8-7D41-40EE-8567-A85C3C7151C2}">
      <dgm:prSet/>
      <dgm:spPr/>
      <dgm:t>
        <a:bodyPr/>
        <a:lstStyle/>
        <a:p>
          <a:endParaRPr lang="en-GB"/>
        </a:p>
      </dgm:t>
    </dgm:pt>
    <dgm:pt modelId="{D1D61736-E6A5-4CFF-9079-5CCF49C02043}" type="sibTrans" cxnId="{182A04D8-7D41-40EE-8567-A85C3C7151C2}">
      <dgm:prSet/>
      <dgm:spPr/>
      <dgm:t>
        <a:bodyPr/>
        <a:lstStyle/>
        <a:p>
          <a:endParaRPr lang="en-GB"/>
        </a:p>
      </dgm:t>
    </dgm:pt>
    <dgm:pt modelId="{4D57C75C-9F80-445B-AFB9-0CBE98D7D18E}">
      <dgm:prSet phldrT="[Text]"/>
      <dgm:spPr>
        <a:solidFill>
          <a:schemeClr val="accent2"/>
        </a:solidFill>
      </dgm:spPr>
      <dgm:t>
        <a:bodyPr/>
        <a:lstStyle/>
        <a:p>
          <a:r>
            <a:rPr lang="en-GB"/>
            <a:t>Green Tech Specialists</a:t>
          </a:r>
        </a:p>
      </dgm:t>
    </dgm:pt>
    <dgm:pt modelId="{DC8122A0-B359-416F-9C7C-D1D39D9CD896}" type="parTrans" cxnId="{EC135686-4090-4773-9D7C-CB50C0AC8BD7}">
      <dgm:prSet/>
      <dgm:spPr/>
      <dgm:t>
        <a:bodyPr/>
        <a:lstStyle/>
        <a:p>
          <a:endParaRPr lang="en-GB"/>
        </a:p>
      </dgm:t>
    </dgm:pt>
    <dgm:pt modelId="{417395C6-354C-4DFE-B53F-B22A3F342017}" type="sibTrans" cxnId="{EC135686-4090-4773-9D7C-CB50C0AC8BD7}">
      <dgm:prSet/>
      <dgm:spPr/>
      <dgm:t>
        <a:bodyPr/>
        <a:lstStyle/>
        <a:p>
          <a:endParaRPr lang="en-GB"/>
        </a:p>
      </dgm:t>
    </dgm:pt>
    <dgm:pt modelId="{6CA8156B-7E26-4129-A086-9BD0AE2C9112}">
      <dgm:prSet phldrT="[Text]"/>
      <dgm:spPr>
        <a:solidFill>
          <a:schemeClr val="accent2"/>
        </a:solidFill>
      </dgm:spPr>
      <dgm:t>
        <a:bodyPr/>
        <a:lstStyle/>
        <a:p>
          <a:r>
            <a:rPr lang="en-GB"/>
            <a:t>Sustainability Consultants and Auditors</a:t>
          </a:r>
        </a:p>
      </dgm:t>
    </dgm:pt>
    <dgm:pt modelId="{120B0C71-A03C-4788-B3F2-3F6A4608F2C3}" type="parTrans" cxnId="{D4A176F2-21A7-4748-8B99-6C9B5AD4E43A}">
      <dgm:prSet/>
      <dgm:spPr/>
      <dgm:t>
        <a:bodyPr/>
        <a:lstStyle/>
        <a:p>
          <a:endParaRPr lang="en-GB"/>
        </a:p>
      </dgm:t>
    </dgm:pt>
    <dgm:pt modelId="{F4C592A0-1683-4D23-AFAB-003C316153FF}" type="sibTrans" cxnId="{D4A176F2-21A7-4748-8B99-6C9B5AD4E43A}">
      <dgm:prSet/>
      <dgm:spPr/>
      <dgm:t>
        <a:bodyPr/>
        <a:lstStyle/>
        <a:p>
          <a:endParaRPr lang="en-GB"/>
        </a:p>
      </dgm:t>
    </dgm:pt>
    <dgm:pt modelId="{4344F59C-A1F8-419A-BD92-5DC8948DBBBC}">
      <dgm:prSet phldrT="[Text]"/>
      <dgm:spPr/>
      <dgm:t>
        <a:bodyPr/>
        <a:lstStyle/>
        <a:p>
          <a:r>
            <a:rPr lang="en-GB"/>
            <a:t>Agriculture and Water Resources</a:t>
          </a:r>
        </a:p>
      </dgm:t>
    </dgm:pt>
    <dgm:pt modelId="{AFA51223-8366-40EF-B911-115068353845}" type="parTrans" cxnId="{A5647EFA-50A6-45BF-88F9-E680015391BD}">
      <dgm:prSet/>
      <dgm:spPr/>
      <dgm:t>
        <a:bodyPr/>
        <a:lstStyle/>
        <a:p>
          <a:endParaRPr lang="en-GB"/>
        </a:p>
      </dgm:t>
    </dgm:pt>
    <dgm:pt modelId="{5BCE603B-AC8E-4470-86AA-BECC60D17298}" type="sibTrans" cxnId="{A5647EFA-50A6-45BF-88F9-E680015391BD}">
      <dgm:prSet/>
      <dgm:spPr/>
      <dgm:t>
        <a:bodyPr/>
        <a:lstStyle/>
        <a:p>
          <a:endParaRPr lang="en-GB"/>
        </a:p>
      </dgm:t>
    </dgm:pt>
    <dgm:pt modelId="{7DBD7BC6-56A9-4058-A645-6E87B9B33087}">
      <dgm:prSet phldrT="[Text]"/>
      <dgm:spPr/>
      <dgm:t>
        <a:bodyPr/>
        <a:lstStyle/>
        <a:p>
          <a:r>
            <a:rPr lang="en-GB"/>
            <a:t>Safety and Compliance</a:t>
          </a:r>
        </a:p>
      </dgm:t>
    </dgm:pt>
    <dgm:pt modelId="{E076A40F-F8D7-4E40-9966-9E5057728227}" type="parTrans" cxnId="{1D6C27B8-B487-438B-BC35-9CCF06F01B86}">
      <dgm:prSet/>
      <dgm:spPr/>
      <dgm:t>
        <a:bodyPr/>
        <a:lstStyle/>
        <a:p>
          <a:endParaRPr lang="en-GB"/>
        </a:p>
      </dgm:t>
    </dgm:pt>
    <dgm:pt modelId="{FE2B46BE-05F5-46E3-8CB7-32D386F2B1A8}" type="sibTrans" cxnId="{1D6C27B8-B487-438B-BC35-9CCF06F01B86}">
      <dgm:prSet/>
      <dgm:spPr/>
      <dgm:t>
        <a:bodyPr/>
        <a:lstStyle/>
        <a:p>
          <a:endParaRPr lang="en-GB"/>
        </a:p>
      </dgm:t>
    </dgm:pt>
    <dgm:pt modelId="{9097DC71-B0DF-460B-907D-008E00DFB24A}">
      <dgm:prSet phldrT="[Text]"/>
      <dgm:spPr/>
      <dgm:t>
        <a:bodyPr/>
        <a:lstStyle/>
        <a:p>
          <a:r>
            <a:rPr lang="en-GB"/>
            <a:t>Business and Finance</a:t>
          </a:r>
        </a:p>
      </dgm:t>
    </dgm:pt>
    <dgm:pt modelId="{8237C75B-F8B8-441D-BDB3-084CFD791F83}" type="parTrans" cxnId="{4A88B6E8-0FC5-4E31-A7F6-540B45D9CA90}">
      <dgm:prSet/>
      <dgm:spPr/>
      <dgm:t>
        <a:bodyPr/>
        <a:lstStyle/>
        <a:p>
          <a:endParaRPr lang="en-GB"/>
        </a:p>
      </dgm:t>
    </dgm:pt>
    <dgm:pt modelId="{D299F325-E6C9-4208-A252-D2517DCAE757}" type="sibTrans" cxnId="{4A88B6E8-0FC5-4E31-A7F6-540B45D9CA90}">
      <dgm:prSet/>
      <dgm:spPr/>
      <dgm:t>
        <a:bodyPr/>
        <a:lstStyle/>
        <a:p>
          <a:endParaRPr lang="en-GB"/>
        </a:p>
      </dgm:t>
    </dgm:pt>
    <dgm:pt modelId="{79692D52-F6ED-4588-B8EC-FB8CE2F03D0A}">
      <dgm:prSet phldrT="[Text]"/>
      <dgm:spPr>
        <a:solidFill>
          <a:schemeClr val="accent2"/>
        </a:solidFill>
      </dgm:spPr>
      <dgm:t>
        <a:bodyPr/>
        <a:lstStyle/>
        <a:p>
          <a:r>
            <a:rPr lang="en-GB"/>
            <a:t>Specialized Managers</a:t>
          </a:r>
        </a:p>
      </dgm:t>
    </dgm:pt>
    <dgm:pt modelId="{591A6130-F88C-4797-AFB8-5F85A69F2B00}" type="parTrans" cxnId="{04BDFA4B-3C96-4279-88C0-D27B56D1BCEE}">
      <dgm:prSet/>
      <dgm:spPr/>
      <dgm:t>
        <a:bodyPr/>
        <a:lstStyle/>
        <a:p>
          <a:endParaRPr lang="en-GB"/>
        </a:p>
      </dgm:t>
    </dgm:pt>
    <dgm:pt modelId="{A9E41BCC-F7D7-488D-A2CC-9B7531FEE392}" type="sibTrans" cxnId="{04BDFA4B-3C96-4279-88C0-D27B56D1BCEE}">
      <dgm:prSet/>
      <dgm:spPr/>
      <dgm:t>
        <a:bodyPr/>
        <a:lstStyle/>
        <a:p>
          <a:endParaRPr lang="en-GB"/>
        </a:p>
      </dgm:t>
    </dgm:pt>
    <dgm:pt modelId="{B84C782F-A18D-4E89-B310-0649A49F1A8E}">
      <dgm:prSet phldrT="[Text]"/>
      <dgm:spPr>
        <a:solidFill>
          <a:schemeClr val="accent2"/>
        </a:solidFill>
      </dgm:spPr>
      <dgm:t>
        <a:bodyPr/>
        <a:lstStyle/>
        <a:p>
          <a:r>
            <a:rPr lang="en-GB"/>
            <a:t>Green Analysts</a:t>
          </a:r>
        </a:p>
      </dgm:t>
    </dgm:pt>
    <dgm:pt modelId="{750C35C6-DDF9-476D-B78D-368AC53490DF}" type="parTrans" cxnId="{570A8C6B-9529-4311-94B8-BE13BA2DE3FF}">
      <dgm:prSet/>
      <dgm:spPr/>
      <dgm:t>
        <a:bodyPr/>
        <a:lstStyle/>
        <a:p>
          <a:endParaRPr lang="en-GB"/>
        </a:p>
      </dgm:t>
    </dgm:pt>
    <dgm:pt modelId="{364A270A-D1C1-4921-B48A-198C5F47E252}" type="sibTrans" cxnId="{570A8C6B-9529-4311-94B8-BE13BA2DE3FF}">
      <dgm:prSet/>
      <dgm:spPr/>
      <dgm:t>
        <a:bodyPr/>
        <a:lstStyle/>
        <a:p>
          <a:endParaRPr lang="en-GB"/>
        </a:p>
      </dgm:t>
    </dgm:pt>
    <dgm:pt modelId="{7D387574-9F43-4B38-87BB-064539E59967}">
      <dgm:prSet phldrT="[Text]"/>
      <dgm:spPr>
        <a:solidFill>
          <a:schemeClr val="accent2"/>
        </a:solidFill>
      </dgm:spPr>
      <dgm:t>
        <a:bodyPr/>
        <a:lstStyle/>
        <a:p>
          <a:r>
            <a:rPr lang="en-GB"/>
            <a:t>Green Policy Makers</a:t>
          </a:r>
        </a:p>
      </dgm:t>
    </dgm:pt>
    <dgm:pt modelId="{9C95151C-8E09-4467-A2EC-0F3B878F38BE}" type="parTrans" cxnId="{5ED200C0-394E-46B3-A6C4-6E7C781D932B}">
      <dgm:prSet/>
      <dgm:spPr/>
      <dgm:t>
        <a:bodyPr/>
        <a:lstStyle/>
        <a:p>
          <a:endParaRPr lang="en-GB"/>
        </a:p>
      </dgm:t>
    </dgm:pt>
    <dgm:pt modelId="{2C3B79CE-8F24-4813-843C-E64CCD023181}" type="sibTrans" cxnId="{5ED200C0-394E-46B3-A6C4-6E7C781D932B}">
      <dgm:prSet/>
      <dgm:spPr/>
      <dgm:t>
        <a:bodyPr/>
        <a:lstStyle/>
        <a:p>
          <a:endParaRPr lang="en-GB"/>
        </a:p>
      </dgm:t>
    </dgm:pt>
    <dgm:pt modelId="{42E4D09D-5F69-4E75-BA47-F298C0E31807}" type="pres">
      <dgm:prSet presAssocID="{03B01064-8251-437E-9125-83A3A263FAA9}" presName="theList" presStyleCnt="0">
        <dgm:presLayoutVars>
          <dgm:dir/>
          <dgm:animLvl val="lvl"/>
          <dgm:resizeHandles val="exact"/>
        </dgm:presLayoutVars>
      </dgm:prSet>
      <dgm:spPr/>
    </dgm:pt>
    <dgm:pt modelId="{73BAC965-CFAB-48F1-B22B-387CB06F5716}" type="pres">
      <dgm:prSet presAssocID="{028D6E5F-65E7-4433-A499-2BD7FDC28514}" presName="compNode" presStyleCnt="0"/>
      <dgm:spPr/>
    </dgm:pt>
    <dgm:pt modelId="{FCB3BF8F-E9B1-479D-B3C9-ED2BB1DF7FF3}" type="pres">
      <dgm:prSet presAssocID="{028D6E5F-65E7-4433-A499-2BD7FDC28514}" presName="aNode" presStyleLbl="bgShp" presStyleIdx="0" presStyleCnt="2"/>
      <dgm:spPr/>
    </dgm:pt>
    <dgm:pt modelId="{F175F2F2-034E-46B8-ABFE-EE20C6CD322E}" type="pres">
      <dgm:prSet presAssocID="{028D6E5F-65E7-4433-A499-2BD7FDC28514}" presName="textNode" presStyleLbl="bgShp" presStyleIdx="0" presStyleCnt="2"/>
      <dgm:spPr/>
    </dgm:pt>
    <dgm:pt modelId="{9AADA352-3E12-401B-9363-1638B20D2E4C}" type="pres">
      <dgm:prSet presAssocID="{028D6E5F-65E7-4433-A499-2BD7FDC28514}" presName="compChildNode" presStyleCnt="0"/>
      <dgm:spPr/>
    </dgm:pt>
    <dgm:pt modelId="{F02E5E45-D18A-4634-824D-C4845E3E3D5B}" type="pres">
      <dgm:prSet presAssocID="{028D6E5F-65E7-4433-A499-2BD7FDC28514}" presName="theInnerList" presStyleCnt="0"/>
      <dgm:spPr/>
    </dgm:pt>
    <dgm:pt modelId="{A648544E-D7BB-42C7-A069-B2DB40E86741}" type="pres">
      <dgm:prSet presAssocID="{D5EEA9B0-DDE9-404C-8893-4C8848A34704}" presName="childNode" presStyleLbl="node1" presStyleIdx="0" presStyleCnt="10">
        <dgm:presLayoutVars>
          <dgm:bulletEnabled val="1"/>
        </dgm:presLayoutVars>
      </dgm:prSet>
      <dgm:spPr/>
    </dgm:pt>
    <dgm:pt modelId="{B38DADDF-1012-40B5-AB17-70DA5E509CAA}" type="pres">
      <dgm:prSet presAssocID="{D5EEA9B0-DDE9-404C-8893-4C8848A34704}" presName="aSpace2" presStyleCnt="0"/>
      <dgm:spPr/>
    </dgm:pt>
    <dgm:pt modelId="{6B8D62F6-4FAB-4DDB-A325-319A3FB16359}" type="pres">
      <dgm:prSet presAssocID="{5DB1CAD8-A9EA-491D-A5A0-F4CA128555AF}" presName="childNode" presStyleLbl="node1" presStyleIdx="1" presStyleCnt="10">
        <dgm:presLayoutVars>
          <dgm:bulletEnabled val="1"/>
        </dgm:presLayoutVars>
      </dgm:prSet>
      <dgm:spPr/>
    </dgm:pt>
    <dgm:pt modelId="{1C83CFF3-83AF-42F8-8F59-140C4765D4F0}" type="pres">
      <dgm:prSet presAssocID="{5DB1CAD8-A9EA-491D-A5A0-F4CA128555AF}" presName="aSpace2" presStyleCnt="0"/>
      <dgm:spPr/>
    </dgm:pt>
    <dgm:pt modelId="{785543A6-E21D-4784-9FCE-5880A59E287F}" type="pres">
      <dgm:prSet presAssocID="{9097DC71-B0DF-460B-907D-008E00DFB24A}" presName="childNode" presStyleLbl="node1" presStyleIdx="2" presStyleCnt="10">
        <dgm:presLayoutVars>
          <dgm:bulletEnabled val="1"/>
        </dgm:presLayoutVars>
      </dgm:prSet>
      <dgm:spPr/>
    </dgm:pt>
    <dgm:pt modelId="{D41E099B-1208-4611-9180-982F0D786183}" type="pres">
      <dgm:prSet presAssocID="{9097DC71-B0DF-460B-907D-008E00DFB24A}" presName="aSpace2" presStyleCnt="0"/>
      <dgm:spPr/>
    </dgm:pt>
    <dgm:pt modelId="{FAAC8E2A-1610-4E61-B577-C251FE48C479}" type="pres">
      <dgm:prSet presAssocID="{4344F59C-A1F8-419A-BD92-5DC8948DBBBC}" presName="childNode" presStyleLbl="node1" presStyleIdx="3" presStyleCnt="10">
        <dgm:presLayoutVars>
          <dgm:bulletEnabled val="1"/>
        </dgm:presLayoutVars>
      </dgm:prSet>
      <dgm:spPr/>
    </dgm:pt>
    <dgm:pt modelId="{CBAF00CA-3CAE-461C-BBD2-8110DA898FF9}" type="pres">
      <dgm:prSet presAssocID="{4344F59C-A1F8-419A-BD92-5DC8948DBBBC}" presName="aSpace2" presStyleCnt="0"/>
      <dgm:spPr/>
    </dgm:pt>
    <dgm:pt modelId="{5DF7EA92-EC67-4CDE-9D51-FF4A2F712127}" type="pres">
      <dgm:prSet presAssocID="{7DBD7BC6-56A9-4058-A645-6E87B9B33087}" presName="childNode" presStyleLbl="node1" presStyleIdx="4" presStyleCnt="10">
        <dgm:presLayoutVars>
          <dgm:bulletEnabled val="1"/>
        </dgm:presLayoutVars>
      </dgm:prSet>
      <dgm:spPr/>
    </dgm:pt>
    <dgm:pt modelId="{39176D9D-99EB-426E-9437-490FEEB457C3}" type="pres">
      <dgm:prSet presAssocID="{028D6E5F-65E7-4433-A499-2BD7FDC28514}" presName="aSpace" presStyleCnt="0"/>
      <dgm:spPr/>
    </dgm:pt>
    <dgm:pt modelId="{C1730BFB-0EEB-4892-AE38-28691C55BA59}" type="pres">
      <dgm:prSet presAssocID="{36FFDEE6-A189-455A-BAAC-CFA78119C115}" presName="compNode" presStyleCnt="0"/>
      <dgm:spPr/>
    </dgm:pt>
    <dgm:pt modelId="{D89843DF-67A7-4A0D-91C8-9EF560C2F742}" type="pres">
      <dgm:prSet presAssocID="{36FFDEE6-A189-455A-BAAC-CFA78119C115}" presName="aNode" presStyleLbl="bgShp" presStyleIdx="1" presStyleCnt="2"/>
      <dgm:spPr/>
    </dgm:pt>
    <dgm:pt modelId="{7CF06D24-8111-4FA4-B48B-D20208596542}" type="pres">
      <dgm:prSet presAssocID="{36FFDEE6-A189-455A-BAAC-CFA78119C115}" presName="textNode" presStyleLbl="bgShp" presStyleIdx="1" presStyleCnt="2"/>
      <dgm:spPr/>
    </dgm:pt>
    <dgm:pt modelId="{B4648742-69D3-4BF3-9665-64B41764000F}" type="pres">
      <dgm:prSet presAssocID="{36FFDEE6-A189-455A-BAAC-CFA78119C115}" presName="compChildNode" presStyleCnt="0"/>
      <dgm:spPr/>
    </dgm:pt>
    <dgm:pt modelId="{DE262082-DF05-4578-A17C-F0FCE428C1F1}" type="pres">
      <dgm:prSet presAssocID="{36FFDEE6-A189-455A-BAAC-CFA78119C115}" presName="theInnerList" presStyleCnt="0"/>
      <dgm:spPr/>
    </dgm:pt>
    <dgm:pt modelId="{6B72B453-91ED-46D9-8918-BFC1DD635F59}" type="pres">
      <dgm:prSet presAssocID="{4D57C75C-9F80-445B-AFB9-0CBE98D7D18E}" presName="childNode" presStyleLbl="node1" presStyleIdx="5" presStyleCnt="10">
        <dgm:presLayoutVars>
          <dgm:bulletEnabled val="1"/>
        </dgm:presLayoutVars>
      </dgm:prSet>
      <dgm:spPr/>
    </dgm:pt>
    <dgm:pt modelId="{C5243435-6016-48B9-BD93-DC5A34DE246D}" type="pres">
      <dgm:prSet presAssocID="{4D57C75C-9F80-445B-AFB9-0CBE98D7D18E}" presName="aSpace2" presStyleCnt="0"/>
      <dgm:spPr/>
    </dgm:pt>
    <dgm:pt modelId="{7AF6A8C7-D76A-4FFD-AA17-68726A3B5F23}" type="pres">
      <dgm:prSet presAssocID="{6CA8156B-7E26-4129-A086-9BD0AE2C9112}" presName="childNode" presStyleLbl="node1" presStyleIdx="6" presStyleCnt="10">
        <dgm:presLayoutVars>
          <dgm:bulletEnabled val="1"/>
        </dgm:presLayoutVars>
      </dgm:prSet>
      <dgm:spPr/>
    </dgm:pt>
    <dgm:pt modelId="{AA4421E8-5E58-43DB-AB09-52C66614C29B}" type="pres">
      <dgm:prSet presAssocID="{6CA8156B-7E26-4129-A086-9BD0AE2C9112}" presName="aSpace2" presStyleCnt="0"/>
      <dgm:spPr/>
    </dgm:pt>
    <dgm:pt modelId="{A147EC6B-C520-4314-AD5D-C90451349054}" type="pres">
      <dgm:prSet presAssocID="{79692D52-F6ED-4588-B8EC-FB8CE2F03D0A}" presName="childNode" presStyleLbl="node1" presStyleIdx="7" presStyleCnt="10">
        <dgm:presLayoutVars>
          <dgm:bulletEnabled val="1"/>
        </dgm:presLayoutVars>
      </dgm:prSet>
      <dgm:spPr/>
    </dgm:pt>
    <dgm:pt modelId="{B0CB009E-3545-45EF-A368-48E11B503EE4}" type="pres">
      <dgm:prSet presAssocID="{79692D52-F6ED-4588-B8EC-FB8CE2F03D0A}" presName="aSpace2" presStyleCnt="0"/>
      <dgm:spPr/>
    </dgm:pt>
    <dgm:pt modelId="{BF25EEE1-222E-493F-B48B-EBF664B8B004}" type="pres">
      <dgm:prSet presAssocID="{B84C782F-A18D-4E89-B310-0649A49F1A8E}" presName="childNode" presStyleLbl="node1" presStyleIdx="8" presStyleCnt="10">
        <dgm:presLayoutVars>
          <dgm:bulletEnabled val="1"/>
        </dgm:presLayoutVars>
      </dgm:prSet>
      <dgm:spPr/>
    </dgm:pt>
    <dgm:pt modelId="{2EBDB423-79BD-4FE7-8131-FE1910A7FFBF}" type="pres">
      <dgm:prSet presAssocID="{B84C782F-A18D-4E89-B310-0649A49F1A8E}" presName="aSpace2" presStyleCnt="0"/>
      <dgm:spPr/>
    </dgm:pt>
    <dgm:pt modelId="{529FAB8F-3922-476A-B005-8B74642A3CBC}" type="pres">
      <dgm:prSet presAssocID="{7D387574-9F43-4B38-87BB-064539E59967}" presName="childNode" presStyleLbl="node1" presStyleIdx="9" presStyleCnt="10">
        <dgm:presLayoutVars>
          <dgm:bulletEnabled val="1"/>
        </dgm:presLayoutVars>
      </dgm:prSet>
      <dgm:spPr/>
    </dgm:pt>
  </dgm:ptLst>
  <dgm:cxnLst>
    <dgm:cxn modelId="{F9A18600-14A7-415C-8BC5-48E16685173F}" type="presOf" srcId="{4344F59C-A1F8-419A-BD92-5DC8948DBBBC}" destId="{FAAC8E2A-1610-4E61-B577-C251FE48C479}" srcOrd="0" destOrd="0" presId="urn:microsoft.com/office/officeart/2005/8/layout/lProcess2"/>
    <dgm:cxn modelId="{20BE4C0B-F25F-4582-B693-397D52F9C77F}" type="presOf" srcId="{9097DC71-B0DF-460B-907D-008E00DFB24A}" destId="{785543A6-E21D-4784-9FCE-5880A59E287F}" srcOrd="0" destOrd="0" presId="urn:microsoft.com/office/officeart/2005/8/layout/lProcess2"/>
    <dgm:cxn modelId="{F7EEAF17-EB71-416E-963C-47F546F2C3DC}" type="presOf" srcId="{028D6E5F-65E7-4433-A499-2BD7FDC28514}" destId="{F175F2F2-034E-46B8-ABFE-EE20C6CD322E}" srcOrd="1" destOrd="0" presId="urn:microsoft.com/office/officeart/2005/8/layout/lProcess2"/>
    <dgm:cxn modelId="{60661018-31C6-447A-A0C7-68A562C9D819}" type="presOf" srcId="{4D57C75C-9F80-445B-AFB9-0CBE98D7D18E}" destId="{6B72B453-91ED-46D9-8918-BFC1DD635F59}" srcOrd="0" destOrd="0" presId="urn:microsoft.com/office/officeart/2005/8/layout/lProcess2"/>
    <dgm:cxn modelId="{4070D32C-BB25-4C4A-A683-BDC2F3BF8401}" type="presOf" srcId="{03B01064-8251-437E-9125-83A3A263FAA9}" destId="{42E4D09D-5F69-4E75-BA47-F298C0E31807}" srcOrd="0" destOrd="0" presId="urn:microsoft.com/office/officeart/2005/8/layout/lProcess2"/>
    <dgm:cxn modelId="{EBC8773C-2224-49C6-9A3E-B911748A0F8D}" type="presOf" srcId="{7D387574-9F43-4B38-87BB-064539E59967}" destId="{529FAB8F-3922-476A-B005-8B74642A3CBC}" srcOrd="0" destOrd="0" presId="urn:microsoft.com/office/officeart/2005/8/layout/lProcess2"/>
    <dgm:cxn modelId="{2AA33540-3E6F-43E0-B50E-5490CBA8F12C}" type="presOf" srcId="{36FFDEE6-A189-455A-BAAC-CFA78119C115}" destId="{7CF06D24-8111-4FA4-B48B-D20208596542}" srcOrd="1" destOrd="0" presId="urn:microsoft.com/office/officeart/2005/8/layout/lProcess2"/>
    <dgm:cxn modelId="{B994C543-78F2-4F4D-B4E7-A4FB463532AC}" type="presOf" srcId="{B84C782F-A18D-4E89-B310-0649A49F1A8E}" destId="{BF25EEE1-222E-493F-B48B-EBF664B8B004}" srcOrd="0" destOrd="0" presId="urn:microsoft.com/office/officeart/2005/8/layout/lProcess2"/>
    <dgm:cxn modelId="{570A8C6B-9529-4311-94B8-BE13BA2DE3FF}" srcId="{36FFDEE6-A189-455A-BAAC-CFA78119C115}" destId="{B84C782F-A18D-4E89-B310-0649A49F1A8E}" srcOrd="3" destOrd="0" parTransId="{750C35C6-DDF9-476D-B78D-368AC53490DF}" sibTransId="{364A270A-D1C1-4921-B48A-198C5F47E252}"/>
    <dgm:cxn modelId="{04BDFA4B-3C96-4279-88C0-D27B56D1BCEE}" srcId="{36FFDEE6-A189-455A-BAAC-CFA78119C115}" destId="{79692D52-F6ED-4588-B8EC-FB8CE2F03D0A}" srcOrd="2" destOrd="0" parTransId="{591A6130-F88C-4797-AFB8-5F85A69F2B00}" sibTransId="{A9E41BCC-F7D7-488D-A2CC-9B7531FEE392}"/>
    <dgm:cxn modelId="{9E57C84D-511B-482D-94A9-FFE1D64F0E82}" type="presOf" srcId="{5DB1CAD8-A9EA-491D-A5A0-F4CA128555AF}" destId="{6B8D62F6-4FAB-4DDB-A325-319A3FB16359}" srcOrd="0" destOrd="0" presId="urn:microsoft.com/office/officeart/2005/8/layout/lProcess2"/>
    <dgm:cxn modelId="{6FF0B172-7886-4D51-AF1B-D935661ECD68}" type="presOf" srcId="{7DBD7BC6-56A9-4058-A645-6E87B9B33087}" destId="{5DF7EA92-EC67-4CDE-9D51-FF4A2F712127}" srcOrd="0" destOrd="0" presId="urn:microsoft.com/office/officeart/2005/8/layout/lProcess2"/>
    <dgm:cxn modelId="{43161D75-8DEC-40BA-9C1D-1F5F7E2F140E}" srcId="{028D6E5F-65E7-4433-A499-2BD7FDC28514}" destId="{5DB1CAD8-A9EA-491D-A5A0-F4CA128555AF}" srcOrd="1" destOrd="0" parTransId="{F30415E5-F815-43F0-8532-19035FEB61F3}" sibTransId="{8F7BDD3D-3816-4F5A-8B4E-5399FFFC1E66}"/>
    <dgm:cxn modelId="{EC135686-4090-4773-9D7C-CB50C0AC8BD7}" srcId="{36FFDEE6-A189-455A-BAAC-CFA78119C115}" destId="{4D57C75C-9F80-445B-AFB9-0CBE98D7D18E}" srcOrd="0" destOrd="0" parTransId="{DC8122A0-B359-416F-9C7C-D1D39D9CD896}" sibTransId="{417395C6-354C-4DFE-B53F-B22A3F342017}"/>
    <dgm:cxn modelId="{A4730789-2890-4024-BECE-FD58DAA297BB}" srcId="{03B01064-8251-437E-9125-83A3A263FAA9}" destId="{028D6E5F-65E7-4433-A499-2BD7FDC28514}" srcOrd="0" destOrd="0" parTransId="{4E69416B-7DF9-455E-B4F0-848FB9BF7218}" sibTransId="{91E1E87D-BCEF-4279-A286-1A40E3F152C6}"/>
    <dgm:cxn modelId="{800D79A9-F2F7-4AA5-ACBF-CF756BE269A5}" type="presOf" srcId="{36FFDEE6-A189-455A-BAAC-CFA78119C115}" destId="{D89843DF-67A7-4A0D-91C8-9EF560C2F742}" srcOrd="0" destOrd="0" presId="urn:microsoft.com/office/officeart/2005/8/layout/lProcess2"/>
    <dgm:cxn modelId="{1D6C27B8-B487-438B-BC35-9CCF06F01B86}" srcId="{028D6E5F-65E7-4433-A499-2BD7FDC28514}" destId="{7DBD7BC6-56A9-4058-A645-6E87B9B33087}" srcOrd="4" destOrd="0" parTransId="{E076A40F-F8D7-4E40-9966-9E5057728227}" sibTransId="{FE2B46BE-05F5-46E3-8CB7-32D386F2B1A8}"/>
    <dgm:cxn modelId="{5ED200C0-394E-46B3-A6C4-6E7C781D932B}" srcId="{36FFDEE6-A189-455A-BAAC-CFA78119C115}" destId="{7D387574-9F43-4B38-87BB-064539E59967}" srcOrd="4" destOrd="0" parTransId="{9C95151C-8E09-4467-A2EC-0F3B878F38BE}" sibTransId="{2C3B79CE-8F24-4813-843C-E64CCD023181}"/>
    <dgm:cxn modelId="{43A622CE-0C95-4824-A085-F22D7A83A696}" type="presOf" srcId="{79692D52-F6ED-4588-B8EC-FB8CE2F03D0A}" destId="{A147EC6B-C520-4314-AD5D-C90451349054}" srcOrd="0" destOrd="0" presId="urn:microsoft.com/office/officeart/2005/8/layout/lProcess2"/>
    <dgm:cxn modelId="{182A04D8-7D41-40EE-8567-A85C3C7151C2}" srcId="{03B01064-8251-437E-9125-83A3A263FAA9}" destId="{36FFDEE6-A189-455A-BAAC-CFA78119C115}" srcOrd="1" destOrd="0" parTransId="{17BA07E3-21EA-4121-85B1-72984CF4D5B3}" sibTransId="{D1D61736-E6A5-4CFF-9079-5CCF49C02043}"/>
    <dgm:cxn modelId="{0BA5CCD8-8959-440C-8562-C4DE238179BC}" srcId="{028D6E5F-65E7-4433-A499-2BD7FDC28514}" destId="{D5EEA9B0-DDE9-404C-8893-4C8848A34704}" srcOrd="0" destOrd="0" parTransId="{AD6AD371-8364-4355-8153-12F4E9421D68}" sibTransId="{58BA6ED2-28AC-4955-BD64-3E0C9CEAB137}"/>
    <dgm:cxn modelId="{864B34DE-938E-4596-A7D2-ACB9F6646DD0}" type="presOf" srcId="{6CA8156B-7E26-4129-A086-9BD0AE2C9112}" destId="{7AF6A8C7-D76A-4FFD-AA17-68726A3B5F23}" srcOrd="0" destOrd="0" presId="urn:microsoft.com/office/officeart/2005/8/layout/lProcess2"/>
    <dgm:cxn modelId="{4A88B6E8-0FC5-4E31-A7F6-540B45D9CA90}" srcId="{028D6E5F-65E7-4433-A499-2BD7FDC28514}" destId="{9097DC71-B0DF-460B-907D-008E00DFB24A}" srcOrd="2" destOrd="0" parTransId="{8237C75B-F8B8-441D-BDB3-084CFD791F83}" sibTransId="{D299F325-E6C9-4208-A252-D2517DCAE757}"/>
    <dgm:cxn modelId="{D4A176F2-21A7-4748-8B99-6C9B5AD4E43A}" srcId="{36FFDEE6-A189-455A-BAAC-CFA78119C115}" destId="{6CA8156B-7E26-4129-A086-9BD0AE2C9112}" srcOrd="1" destOrd="0" parTransId="{120B0C71-A03C-4788-B3F2-3F6A4608F2C3}" sibTransId="{F4C592A0-1683-4D23-AFAB-003C316153FF}"/>
    <dgm:cxn modelId="{A5647EFA-50A6-45BF-88F9-E680015391BD}" srcId="{028D6E5F-65E7-4433-A499-2BD7FDC28514}" destId="{4344F59C-A1F8-419A-BD92-5DC8948DBBBC}" srcOrd="3" destOrd="0" parTransId="{AFA51223-8366-40EF-B911-115068353845}" sibTransId="{5BCE603B-AC8E-4470-86AA-BECC60D17298}"/>
    <dgm:cxn modelId="{54C44EFB-40DC-4628-BFDD-B9CD25E47C0C}" type="presOf" srcId="{028D6E5F-65E7-4433-A499-2BD7FDC28514}" destId="{FCB3BF8F-E9B1-479D-B3C9-ED2BB1DF7FF3}" srcOrd="0" destOrd="0" presId="urn:microsoft.com/office/officeart/2005/8/layout/lProcess2"/>
    <dgm:cxn modelId="{EC27BEFC-A248-4B15-A36A-7A07376DE6CD}" type="presOf" srcId="{D5EEA9B0-DDE9-404C-8893-4C8848A34704}" destId="{A648544E-D7BB-42C7-A069-B2DB40E86741}" srcOrd="0" destOrd="0" presId="urn:microsoft.com/office/officeart/2005/8/layout/lProcess2"/>
    <dgm:cxn modelId="{173280DF-3DA0-41DD-93E9-63C1DB6B2939}" type="presParOf" srcId="{42E4D09D-5F69-4E75-BA47-F298C0E31807}" destId="{73BAC965-CFAB-48F1-B22B-387CB06F5716}" srcOrd="0" destOrd="0" presId="urn:microsoft.com/office/officeart/2005/8/layout/lProcess2"/>
    <dgm:cxn modelId="{F2424C0B-AF49-4FA4-B286-AA6EF2D15B9C}" type="presParOf" srcId="{73BAC965-CFAB-48F1-B22B-387CB06F5716}" destId="{FCB3BF8F-E9B1-479D-B3C9-ED2BB1DF7FF3}" srcOrd="0" destOrd="0" presId="urn:microsoft.com/office/officeart/2005/8/layout/lProcess2"/>
    <dgm:cxn modelId="{7BEC57D1-5E77-42C4-85A6-8114E131644F}" type="presParOf" srcId="{73BAC965-CFAB-48F1-B22B-387CB06F5716}" destId="{F175F2F2-034E-46B8-ABFE-EE20C6CD322E}" srcOrd="1" destOrd="0" presId="urn:microsoft.com/office/officeart/2005/8/layout/lProcess2"/>
    <dgm:cxn modelId="{515858DB-B131-4BC6-A1BE-544094EF93AD}" type="presParOf" srcId="{73BAC965-CFAB-48F1-B22B-387CB06F5716}" destId="{9AADA352-3E12-401B-9363-1638B20D2E4C}" srcOrd="2" destOrd="0" presId="urn:microsoft.com/office/officeart/2005/8/layout/lProcess2"/>
    <dgm:cxn modelId="{F2995AB1-65F5-4D51-AD0D-C75423EFF214}" type="presParOf" srcId="{9AADA352-3E12-401B-9363-1638B20D2E4C}" destId="{F02E5E45-D18A-4634-824D-C4845E3E3D5B}" srcOrd="0" destOrd="0" presId="urn:microsoft.com/office/officeart/2005/8/layout/lProcess2"/>
    <dgm:cxn modelId="{E634505D-31D5-44F2-8BF7-16EC56CE6298}" type="presParOf" srcId="{F02E5E45-D18A-4634-824D-C4845E3E3D5B}" destId="{A648544E-D7BB-42C7-A069-B2DB40E86741}" srcOrd="0" destOrd="0" presId="urn:microsoft.com/office/officeart/2005/8/layout/lProcess2"/>
    <dgm:cxn modelId="{4DA5693B-773F-4D0E-BF88-FAE67969349C}" type="presParOf" srcId="{F02E5E45-D18A-4634-824D-C4845E3E3D5B}" destId="{B38DADDF-1012-40B5-AB17-70DA5E509CAA}" srcOrd="1" destOrd="0" presId="urn:microsoft.com/office/officeart/2005/8/layout/lProcess2"/>
    <dgm:cxn modelId="{F9706DAF-DAEB-4A05-B95C-B50586A6442B}" type="presParOf" srcId="{F02E5E45-D18A-4634-824D-C4845E3E3D5B}" destId="{6B8D62F6-4FAB-4DDB-A325-319A3FB16359}" srcOrd="2" destOrd="0" presId="urn:microsoft.com/office/officeart/2005/8/layout/lProcess2"/>
    <dgm:cxn modelId="{9D03EE59-1ECF-445A-AEC2-B54AF749A244}" type="presParOf" srcId="{F02E5E45-D18A-4634-824D-C4845E3E3D5B}" destId="{1C83CFF3-83AF-42F8-8F59-140C4765D4F0}" srcOrd="3" destOrd="0" presId="urn:microsoft.com/office/officeart/2005/8/layout/lProcess2"/>
    <dgm:cxn modelId="{85D629B1-45AE-433A-B6DF-0E4D385299D6}" type="presParOf" srcId="{F02E5E45-D18A-4634-824D-C4845E3E3D5B}" destId="{785543A6-E21D-4784-9FCE-5880A59E287F}" srcOrd="4" destOrd="0" presId="urn:microsoft.com/office/officeart/2005/8/layout/lProcess2"/>
    <dgm:cxn modelId="{29B288DD-C848-44E5-A57D-548460D3B4E1}" type="presParOf" srcId="{F02E5E45-D18A-4634-824D-C4845E3E3D5B}" destId="{D41E099B-1208-4611-9180-982F0D786183}" srcOrd="5" destOrd="0" presId="urn:microsoft.com/office/officeart/2005/8/layout/lProcess2"/>
    <dgm:cxn modelId="{EFF5A13B-139D-4577-B173-7E1A65A63AE5}" type="presParOf" srcId="{F02E5E45-D18A-4634-824D-C4845E3E3D5B}" destId="{FAAC8E2A-1610-4E61-B577-C251FE48C479}" srcOrd="6" destOrd="0" presId="urn:microsoft.com/office/officeart/2005/8/layout/lProcess2"/>
    <dgm:cxn modelId="{DA0F1495-324C-4DB3-A0F3-9913E8FAA567}" type="presParOf" srcId="{F02E5E45-D18A-4634-824D-C4845E3E3D5B}" destId="{CBAF00CA-3CAE-461C-BBD2-8110DA898FF9}" srcOrd="7" destOrd="0" presId="urn:microsoft.com/office/officeart/2005/8/layout/lProcess2"/>
    <dgm:cxn modelId="{0EEA54D0-405F-46B0-920E-900074F4CFE7}" type="presParOf" srcId="{F02E5E45-D18A-4634-824D-C4845E3E3D5B}" destId="{5DF7EA92-EC67-4CDE-9D51-FF4A2F712127}" srcOrd="8" destOrd="0" presId="urn:microsoft.com/office/officeart/2005/8/layout/lProcess2"/>
    <dgm:cxn modelId="{409DB1BE-29E5-4C6B-B0AC-7514222544F1}" type="presParOf" srcId="{42E4D09D-5F69-4E75-BA47-F298C0E31807}" destId="{39176D9D-99EB-426E-9437-490FEEB457C3}" srcOrd="1" destOrd="0" presId="urn:microsoft.com/office/officeart/2005/8/layout/lProcess2"/>
    <dgm:cxn modelId="{7EDF6144-9221-40FD-B110-090B25D61DEC}" type="presParOf" srcId="{42E4D09D-5F69-4E75-BA47-F298C0E31807}" destId="{C1730BFB-0EEB-4892-AE38-28691C55BA59}" srcOrd="2" destOrd="0" presId="urn:microsoft.com/office/officeart/2005/8/layout/lProcess2"/>
    <dgm:cxn modelId="{389CA0B8-D306-4D01-935A-DB5B1A2493AC}" type="presParOf" srcId="{C1730BFB-0EEB-4892-AE38-28691C55BA59}" destId="{D89843DF-67A7-4A0D-91C8-9EF560C2F742}" srcOrd="0" destOrd="0" presId="urn:microsoft.com/office/officeart/2005/8/layout/lProcess2"/>
    <dgm:cxn modelId="{2D0C0483-BDA0-47B1-B97A-D868F1698C93}" type="presParOf" srcId="{C1730BFB-0EEB-4892-AE38-28691C55BA59}" destId="{7CF06D24-8111-4FA4-B48B-D20208596542}" srcOrd="1" destOrd="0" presId="urn:microsoft.com/office/officeart/2005/8/layout/lProcess2"/>
    <dgm:cxn modelId="{58A81948-24AF-4EDA-9280-B9EFA57F9A78}" type="presParOf" srcId="{C1730BFB-0EEB-4892-AE38-28691C55BA59}" destId="{B4648742-69D3-4BF3-9665-64B41764000F}" srcOrd="2" destOrd="0" presId="urn:microsoft.com/office/officeart/2005/8/layout/lProcess2"/>
    <dgm:cxn modelId="{EC9F2162-2775-47FE-8433-F5152D06567D}" type="presParOf" srcId="{B4648742-69D3-4BF3-9665-64B41764000F}" destId="{DE262082-DF05-4578-A17C-F0FCE428C1F1}" srcOrd="0" destOrd="0" presId="urn:microsoft.com/office/officeart/2005/8/layout/lProcess2"/>
    <dgm:cxn modelId="{F5156CCE-8BFC-4F97-9250-00A91E20E692}" type="presParOf" srcId="{DE262082-DF05-4578-A17C-F0FCE428C1F1}" destId="{6B72B453-91ED-46D9-8918-BFC1DD635F59}" srcOrd="0" destOrd="0" presId="urn:microsoft.com/office/officeart/2005/8/layout/lProcess2"/>
    <dgm:cxn modelId="{C2ABE64D-43C8-4369-AD37-A332F8C1BE8B}" type="presParOf" srcId="{DE262082-DF05-4578-A17C-F0FCE428C1F1}" destId="{C5243435-6016-48B9-BD93-DC5A34DE246D}" srcOrd="1" destOrd="0" presId="urn:microsoft.com/office/officeart/2005/8/layout/lProcess2"/>
    <dgm:cxn modelId="{F7E8C008-2140-4886-8DD9-67D51591BF54}" type="presParOf" srcId="{DE262082-DF05-4578-A17C-F0FCE428C1F1}" destId="{7AF6A8C7-D76A-4FFD-AA17-68726A3B5F23}" srcOrd="2" destOrd="0" presId="urn:microsoft.com/office/officeart/2005/8/layout/lProcess2"/>
    <dgm:cxn modelId="{131CA4C0-3F69-46B8-95A8-40A6FA5C4FAD}" type="presParOf" srcId="{DE262082-DF05-4578-A17C-F0FCE428C1F1}" destId="{AA4421E8-5E58-43DB-AB09-52C66614C29B}" srcOrd="3" destOrd="0" presId="urn:microsoft.com/office/officeart/2005/8/layout/lProcess2"/>
    <dgm:cxn modelId="{ADBEFAD6-D917-4CF5-B1D2-8AF565800AAA}" type="presParOf" srcId="{DE262082-DF05-4578-A17C-F0FCE428C1F1}" destId="{A147EC6B-C520-4314-AD5D-C90451349054}" srcOrd="4" destOrd="0" presId="urn:microsoft.com/office/officeart/2005/8/layout/lProcess2"/>
    <dgm:cxn modelId="{D225AFCC-D7A9-4862-B8A8-8D7A3BCC4664}" type="presParOf" srcId="{DE262082-DF05-4578-A17C-F0FCE428C1F1}" destId="{B0CB009E-3545-45EF-A368-48E11B503EE4}" srcOrd="5" destOrd="0" presId="urn:microsoft.com/office/officeart/2005/8/layout/lProcess2"/>
    <dgm:cxn modelId="{DFEBAB36-ACD1-4F50-B653-E23E41A06250}" type="presParOf" srcId="{DE262082-DF05-4578-A17C-F0FCE428C1F1}" destId="{BF25EEE1-222E-493F-B48B-EBF664B8B004}" srcOrd="6" destOrd="0" presId="urn:microsoft.com/office/officeart/2005/8/layout/lProcess2"/>
    <dgm:cxn modelId="{48C5A440-B81C-4B87-B3B8-D0A3359741DB}" type="presParOf" srcId="{DE262082-DF05-4578-A17C-F0FCE428C1F1}" destId="{2EBDB423-79BD-4FE7-8131-FE1910A7FFBF}" srcOrd="7" destOrd="0" presId="urn:microsoft.com/office/officeart/2005/8/layout/lProcess2"/>
    <dgm:cxn modelId="{4F0E4398-7734-4357-BFB9-7788531E0BC7}" type="presParOf" srcId="{DE262082-DF05-4578-A17C-F0FCE428C1F1}" destId="{529FAB8F-3922-476A-B005-8B74642A3CBC}" srcOrd="8" destOrd="0" presId="urn:microsoft.com/office/officeart/2005/8/layout/lProcess2"/>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1349C19-7241-49A0-8A33-5A3426AEC76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DCF39DB-6C8D-4B7C-AE63-4B137A54ACE8}">
      <dgm:prSet phldrT="[Text]" custT="1"/>
      <dgm:spPr/>
      <dgm:t>
        <a:bodyPr/>
        <a:lstStyle/>
        <a:p>
          <a:r>
            <a:rPr lang="en-GB" sz="3200" b="1" dirty="0"/>
            <a:t>POTENTIAL LACK OF WORKFORCE FOR DEDICATED GREEN JOBS</a:t>
          </a:r>
        </a:p>
      </dgm:t>
    </dgm:pt>
    <dgm:pt modelId="{87080853-2D40-40F4-9CE3-910875BC26AD}" type="parTrans" cxnId="{F40814EB-31BE-4EE4-BAE5-6EAB3B134E06}">
      <dgm:prSet/>
      <dgm:spPr/>
      <dgm:t>
        <a:bodyPr/>
        <a:lstStyle/>
        <a:p>
          <a:endParaRPr lang="en-GB"/>
        </a:p>
      </dgm:t>
    </dgm:pt>
    <dgm:pt modelId="{19AE95C7-A5AA-4CBB-A3D2-C7C27B2B653F}" type="sibTrans" cxnId="{F40814EB-31BE-4EE4-BAE5-6EAB3B134E06}">
      <dgm:prSet/>
      <dgm:spPr/>
      <dgm:t>
        <a:bodyPr/>
        <a:lstStyle/>
        <a:p>
          <a:endParaRPr lang="en-GB"/>
        </a:p>
      </dgm:t>
    </dgm:pt>
    <dgm:pt modelId="{C05CCE9B-EFB4-437F-91EE-7D5AD0B17CEF}">
      <dgm:prSet phldrT="[Text]" custT="1"/>
      <dgm:spPr/>
      <dgm:t>
        <a:bodyPr/>
        <a:lstStyle/>
        <a:p>
          <a:r>
            <a:rPr lang="en-GB" sz="2800" dirty="0"/>
            <a:t>Renewable energy engineers</a:t>
          </a:r>
        </a:p>
      </dgm:t>
    </dgm:pt>
    <dgm:pt modelId="{83BD951C-F914-40AA-9931-3E5A14256560}" type="parTrans" cxnId="{9A9F23CA-DC3A-4FEB-8EED-7AACD4F13EA2}">
      <dgm:prSet/>
      <dgm:spPr/>
      <dgm:t>
        <a:bodyPr/>
        <a:lstStyle/>
        <a:p>
          <a:endParaRPr lang="en-GB"/>
        </a:p>
      </dgm:t>
    </dgm:pt>
    <dgm:pt modelId="{D77F51F3-7087-48B6-B103-8587A286CE39}" type="sibTrans" cxnId="{9A9F23CA-DC3A-4FEB-8EED-7AACD4F13EA2}">
      <dgm:prSet/>
      <dgm:spPr/>
      <dgm:t>
        <a:bodyPr/>
        <a:lstStyle/>
        <a:p>
          <a:endParaRPr lang="en-GB"/>
        </a:p>
      </dgm:t>
    </dgm:pt>
    <dgm:pt modelId="{1530A940-BEF0-4FDD-91B5-B5D174B2323C}">
      <dgm:prSet phldrT="[Text]" custT="1"/>
      <dgm:spPr/>
      <dgm:t>
        <a:bodyPr/>
        <a:lstStyle/>
        <a:p>
          <a:r>
            <a:rPr lang="en-GB" sz="2800" dirty="0"/>
            <a:t>Green tech specialists</a:t>
          </a:r>
        </a:p>
      </dgm:t>
    </dgm:pt>
    <dgm:pt modelId="{E4A69CE2-A083-4760-8594-AC7B383E8D9E}" type="parTrans" cxnId="{5D32EC70-32E4-4F74-A319-F9B7CE4F16AC}">
      <dgm:prSet/>
      <dgm:spPr/>
      <dgm:t>
        <a:bodyPr/>
        <a:lstStyle/>
        <a:p>
          <a:endParaRPr lang="en-GB"/>
        </a:p>
      </dgm:t>
    </dgm:pt>
    <dgm:pt modelId="{451FC9DA-7FC2-4A88-A425-338D5819A244}" type="sibTrans" cxnId="{5D32EC70-32E4-4F74-A319-F9B7CE4F16AC}">
      <dgm:prSet/>
      <dgm:spPr/>
      <dgm:t>
        <a:bodyPr/>
        <a:lstStyle/>
        <a:p>
          <a:endParaRPr lang="en-GB"/>
        </a:p>
      </dgm:t>
    </dgm:pt>
    <dgm:pt modelId="{7AA6A562-7274-46B5-98B5-9E2CD83C9FB3}">
      <dgm:prSet phldrT="[Text]" custT="1"/>
      <dgm:spPr/>
      <dgm:t>
        <a:bodyPr/>
        <a:lstStyle/>
        <a:p>
          <a:r>
            <a:rPr lang="en-GB" sz="3200" b="1" dirty="0"/>
            <a:t>POTENTIAL LACK OF WORKFORCE FOR INTEGRATED GREEN JOBS</a:t>
          </a:r>
        </a:p>
      </dgm:t>
    </dgm:pt>
    <dgm:pt modelId="{0CBC4C11-7799-4C58-8D95-FE0CB83B6E85}" type="parTrans" cxnId="{D6A02222-546D-4491-ABC9-9A6E7BE71CF6}">
      <dgm:prSet/>
      <dgm:spPr/>
      <dgm:t>
        <a:bodyPr/>
        <a:lstStyle/>
        <a:p>
          <a:endParaRPr lang="en-GB"/>
        </a:p>
      </dgm:t>
    </dgm:pt>
    <dgm:pt modelId="{13C6F921-BBC4-4D26-859F-D31EC5E5C54C}" type="sibTrans" cxnId="{D6A02222-546D-4491-ABC9-9A6E7BE71CF6}">
      <dgm:prSet/>
      <dgm:spPr/>
      <dgm:t>
        <a:bodyPr/>
        <a:lstStyle/>
        <a:p>
          <a:endParaRPr lang="en-GB"/>
        </a:p>
      </dgm:t>
    </dgm:pt>
    <dgm:pt modelId="{4DF7486E-5582-4C4D-8B0D-6237B8506900}">
      <dgm:prSet phldrT="[Text]" custT="1"/>
      <dgm:spPr/>
      <dgm:t>
        <a:bodyPr/>
        <a:lstStyle/>
        <a:p>
          <a:pPr algn="just"/>
          <a:r>
            <a:rPr lang="en-GB" sz="2800" dirty="0"/>
            <a:t>Big</a:t>
          </a:r>
          <a:r>
            <a:rPr lang="en-GB" sz="2800" baseline="0" dirty="0"/>
            <a:t> data analysts specialized in environmental issues</a:t>
          </a:r>
          <a:endParaRPr lang="en-GB" sz="2800" dirty="0"/>
        </a:p>
      </dgm:t>
    </dgm:pt>
    <dgm:pt modelId="{B2F80B7F-29C3-4B88-B6F9-2A9BF1B13897}" type="parTrans" cxnId="{4B864CC7-4501-4910-95C4-48A678176B2A}">
      <dgm:prSet/>
      <dgm:spPr/>
      <dgm:t>
        <a:bodyPr/>
        <a:lstStyle/>
        <a:p>
          <a:endParaRPr lang="en-GB"/>
        </a:p>
      </dgm:t>
    </dgm:pt>
    <dgm:pt modelId="{F570BD0F-DFD8-41BF-9B54-74BD9E13857E}" type="sibTrans" cxnId="{4B864CC7-4501-4910-95C4-48A678176B2A}">
      <dgm:prSet/>
      <dgm:spPr/>
      <dgm:t>
        <a:bodyPr/>
        <a:lstStyle/>
        <a:p>
          <a:endParaRPr lang="en-GB"/>
        </a:p>
      </dgm:t>
    </dgm:pt>
    <dgm:pt modelId="{A9AB1BB3-4732-4804-9955-18A85AF9B773}">
      <dgm:prSet phldrT="[Text]" custT="1"/>
      <dgm:spPr/>
      <dgm:t>
        <a:bodyPr/>
        <a:lstStyle/>
        <a:p>
          <a:pPr algn="just"/>
          <a:r>
            <a:rPr lang="en-GB" sz="2800" dirty="0"/>
            <a:t>Financial professionals with a focus on green finance</a:t>
          </a:r>
        </a:p>
      </dgm:t>
    </dgm:pt>
    <dgm:pt modelId="{93162A14-3361-4309-93FB-FA6B30D0AB1B}" type="parTrans" cxnId="{84DC8F2A-7D58-4020-A597-20FB5CA8BA1F}">
      <dgm:prSet/>
      <dgm:spPr/>
      <dgm:t>
        <a:bodyPr/>
        <a:lstStyle/>
        <a:p>
          <a:endParaRPr lang="en-GB"/>
        </a:p>
      </dgm:t>
    </dgm:pt>
    <dgm:pt modelId="{46ACFA90-C5C8-4157-B04D-A06441D5AC83}" type="sibTrans" cxnId="{84DC8F2A-7D58-4020-A597-20FB5CA8BA1F}">
      <dgm:prSet/>
      <dgm:spPr/>
      <dgm:t>
        <a:bodyPr/>
        <a:lstStyle/>
        <a:p>
          <a:endParaRPr lang="en-GB"/>
        </a:p>
      </dgm:t>
    </dgm:pt>
    <dgm:pt modelId="{C58C9CC5-6471-4506-9BD1-AC043F036EE8}">
      <dgm:prSet phldrT="[Text]" custT="1"/>
      <dgm:spPr/>
      <dgm:t>
        <a:bodyPr/>
        <a:lstStyle/>
        <a:p>
          <a:pPr algn="just"/>
          <a:r>
            <a:rPr lang="en-GB" sz="2800" dirty="0"/>
            <a:t>Policymakers with a system thinking approach</a:t>
          </a:r>
        </a:p>
      </dgm:t>
    </dgm:pt>
    <dgm:pt modelId="{19A4B001-3034-472F-A9F9-E6E0C14D2D25}" type="parTrans" cxnId="{05A773E8-5B2B-46DB-A072-F8189A54AA0B}">
      <dgm:prSet/>
      <dgm:spPr/>
      <dgm:t>
        <a:bodyPr/>
        <a:lstStyle/>
        <a:p>
          <a:endParaRPr lang="en-GB"/>
        </a:p>
      </dgm:t>
    </dgm:pt>
    <dgm:pt modelId="{80EFFB44-55F1-4FC5-B68A-881E3E8D136F}" type="sibTrans" cxnId="{05A773E8-5B2B-46DB-A072-F8189A54AA0B}">
      <dgm:prSet/>
      <dgm:spPr/>
      <dgm:t>
        <a:bodyPr/>
        <a:lstStyle/>
        <a:p>
          <a:endParaRPr lang="en-GB"/>
        </a:p>
      </dgm:t>
    </dgm:pt>
    <dgm:pt modelId="{9569242A-BE2B-4F6A-A677-B89E109B3DC0}">
      <dgm:prSet phldrT="[Text]" custT="1"/>
      <dgm:spPr/>
      <dgm:t>
        <a:bodyPr/>
        <a:lstStyle/>
        <a:p>
          <a:r>
            <a:rPr lang="en-GB" sz="2800" dirty="0"/>
            <a:t>ESG auditors</a:t>
          </a:r>
        </a:p>
      </dgm:t>
    </dgm:pt>
    <dgm:pt modelId="{2D77F7B5-6807-49DD-9690-BD394A6175DC}" type="parTrans" cxnId="{A8D3DC28-0A5E-44E4-98AD-F5D2849B1240}">
      <dgm:prSet/>
      <dgm:spPr/>
      <dgm:t>
        <a:bodyPr/>
        <a:lstStyle/>
        <a:p>
          <a:endParaRPr lang="en-GB"/>
        </a:p>
      </dgm:t>
    </dgm:pt>
    <dgm:pt modelId="{455BF272-C45D-49AE-B86D-02C5123FC85B}" type="sibTrans" cxnId="{A8D3DC28-0A5E-44E4-98AD-F5D2849B1240}">
      <dgm:prSet/>
      <dgm:spPr/>
      <dgm:t>
        <a:bodyPr/>
        <a:lstStyle/>
        <a:p>
          <a:endParaRPr lang="en-GB"/>
        </a:p>
      </dgm:t>
    </dgm:pt>
    <dgm:pt modelId="{D7B27506-FCE5-4246-89E5-5A5FE9014015}">
      <dgm:prSet phldrT="[Text]" custT="1"/>
      <dgm:spPr/>
      <dgm:t>
        <a:bodyPr/>
        <a:lstStyle/>
        <a:p>
          <a:r>
            <a:rPr lang="en-GB" sz="2800" dirty="0"/>
            <a:t>Carbon offset specialists</a:t>
          </a:r>
        </a:p>
      </dgm:t>
    </dgm:pt>
    <dgm:pt modelId="{56890D35-CFFA-4127-A87C-01C4E8384309}" type="parTrans" cxnId="{C6CC263B-D348-4075-9B03-91BE46330A44}">
      <dgm:prSet/>
      <dgm:spPr/>
      <dgm:t>
        <a:bodyPr/>
        <a:lstStyle/>
        <a:p>
          <a:endParaRPr lang="en-GB"/>
        </a:p>
      </dgm:t>
    </dgm:pt>
    <dgm:pt modelId="{9BF54AD9-A663-4C7E-9FBC-563A65FA0C79}" type="sibTrans" cxnId="{C6CC263B-D348-4075-9B03-91BE46330A44}">
      <dgm:prSet/>
      <dgm:spPr/>
      <dgm:t>
        <a:bodyPr/>
        <a:lstStyle/>
        <a:p>
          <a:endParaRPr lang="en-GB"/>
        </a:p>
      </dgm:t>
    </dgm:pt>
    <dgm:pt modelId="{5FA472E6-7F93-43D3-9813-A53E262F91BF}">
      <dgm:prSet phldrT="[Text]" custT="1"/>
      <dgm:spPr/>
      <dgm:t>
        <a:bodyPr/>
        <a:lstStyle/>
        <a:p>
          <a:r>
            <a:rPr lang="en-GB" sz="2800" dirty="0"/>
            <a:t>Sustainability advisors</a:t>
          </a:r>
        </a:p>
      </dgm:t>
    </dgm:pt>
    <dgm:pt modelId="{0630EA69-1318-469B-8B18-D5CB730B2A61}" type="parTrans" cxnId="{0AA98AF6-DA83-4070-8576-294733990827}">
      <dgm:prSet/>
      <dgm:spPr/>
      <dgm:t>
        <a:bodyPr/>
        <a:lstStyle/>
        <a:p>
          <a:endParaRPr lang="en-GB"/>
        </a:p>
      </dgm:t>
    </dgm:pt>
    <dgm:pt modelId="{08C154BB-CF46-46D6-9FAC-20DDB367F263}" type="sibTrans" cxnId="{0AA98AF6-DA83-4070-8576-294733990827}">
      <dgm:prSet/>
      <dgm:spPr/>
      <dgm:t>
        <a:bodyPr/>
        <a:lstStyle/>
        <a:p>
          <a:endParaRPr lang="en-GB"/>
        </a:p>
      </dgm:t>
    </dgm:pt>
    <dgm:pt modelId="{5C8FB4F4-AA89-4AB7-8599-D985846CC998}" type="pres">
      <dgm:prSet presAssocID="{D1349C19-7241-49A0-8A33-5A3426AEC760}" presName="Name0" presStyleCnt="0">
        <dgm:presLayoutVars>
          <dgm:dir/>
          <dgm:animLvl val="lvl"/>
          <dgm:resizeHandles val="exact"/>
        </dgm:presLayoutVars>
      </dgm:prSet>
      <dgm:spPr/>
    </dgm:pt>
    <dgm:pt modelId="{DAC1D75A-8D96-4ED1-B02F-ABA2CE569A6A}" type="pres">
      <dgm:prSet presAssocID="{BDCF39DB-6C8D-4B7C-AE63-4B137A54ACE8}" presName="composite" presStyleCnt="0"/>
      <dgm:spPr/>
    </dgm:pt>
    <dgm:pt modelId="{1B075C14-EBE9-489C-A188-3CE38DCD7068}" type="pres">
      <dgm:prSet presAssocID="{BDCF39DB-6C8D-4B7C-AE63-4B137A54ACE8}" presName="parTx" presStyleLbl="alignNode1" presStyleIdx="0" presStyleCnt="2">
        <dgm:presLayoutVars>
          <dgm:chMax val="0"/>
          <dgm:chPref val="0"/>
          <dgm:bulletEnabled val="1"/>
        </dgm:presLayoutVars>
      </dgm:prSet>
      <dgm:spPr/>
    </dgm:pt>
    <dgm:pt modelId="{72D9D1A7-BF51-4D55-A80B-603F4931449C}" type="pres">
      <dgm:prSet presAssocID="{BDCF39DB-6C8D-4B7C-AE63-4B137A54ACE8}" presName="desTx" presStyleLbl="alignAccFollowNode1" presStyleIdx="0" presStyleCnt="2">
        <dgm:presLayoutVars>
          <dgm:bulletEnabled val="1"/>
        </dgm:presLayoutVars>
      </dgm:prSet>
      <dgm:spPr/>
    </dgm:pt>
    <dgm:pt modelId="{49189191-A816-434E-957D-0508F33D4DE9}" type="pres">
      <dgm:prSet presAssocID="{19AE95C7-A5AA-4CBB-A3D2-C7C27B2B653F}" presName="space" presStyleCnt="0"/>
      <dgm:spPr/>
    </dgm:pt>
    <dgm:pt modelId="{5963DCE0-FD43-4DDC-AA0D-1F757FD45782}" type="pres">
      <dgm:prSet presAssocID="{7AA6A562-7274-46B5-98B5-9E2CD83C9FB3}" presName="composite" presStyleCnt="0"/>
      <dgm:spPr/>
    </dgm:pt>
    <dgm:pt modelId="{99BDB260-B8EB-4B55-98F9-9500C4015BD4}" type="pres">
      <dgm:prSet presAssocID="{7AA6A562-7274-46B5-98B5-9E2CD83C9FB3}" presName="parTx" presStyleLbl="alignNode1" presStyleIdx="1" presStyleCnt="2">
        <dgm:presLayoutVars>
          <dgm:chMax val="0"/>
          <dgm:chPref val="0"/>
          <dgm:bulletEnabled val="1"/>
        </dgm:presLayoutVars>
      </dgm:prSet>
      <dgm:spPr/>
    </dgm:pt>
    <dgm:pt modelId="{579914AD-1CB6-4357-A92C-92FE3C95E52A}" type="pres">
      <dgm:prSet presAssocID="{7AA6A562-7274-46B5-98B5-9E2CD83C9FB3}" presName="desTx" presStyleLbl="alignAccFollowNode1" presStyleIdx="1" presStyleCnt="2">
        <dgm:presLayoutVars>
          <dgm:bulletEnabled val="1"/>
        </dgm:presLayoutVars>
      </dgm:prSet>
      <dgm:spPr/>
    </dgm:pt>
  </dgm:ptLst>
  <dgm:cxnLst>
    <dgm:cxn modelId="{D6A02222-546D-4491-ABC9-9A6E7BE71CF6}" srcId="{D1349C19-7241-49A0-8A33-5A3426AEC760}" destId="{7AA6A562-7274-46B5-98B5-9E2CD83C9FB3}" srcOrd="1" destOrd="0" parTransId="{0CBC4C11-7799-4C58-8D95-FE0CB83B6E85}" sibTransId="{13C6F921-BBC4-4D26-859F-D31EC5E5C54C}"/>
    <dgm:cxn modelId="{A8D3DC28-0A5E-44E4-98AD-F5D2849B1240}" srcId="{BDCF39DB-6C8D-4B7C-AE63-4B137A54ACE8}" destId="{9569242A-BE2B-4F6A-A677-B89E109B3DC0}" srcOrd="2" destOrd="0" parTransId="{2D77F7B5-6807-49DD-9690-BD394A6175DC}" sibTransId="{455BF272-C45D-49AE-B86D-02C5123FC85B}"/>
    <dgm:cxn modelId="{84DC8F2A-7D58-4020-A597-20FB5CA8BA1F}" srcId="{7AA6A562-7274-46B5-98B5-9E2CD83C9FB3}" destId="{A9AB1BB3-4732-4804-9955-18A85AF9B773}" srcOrd="1" destOrd="0" parTransId="{93162A14-3361-4309-93FB-FA6B30D0AB1B}" sibTransId="{46ACFA90-C5C8-4157-B04D-A06441D5AC83}"/>
    <dgm:cxn modelId="{C6CC263B-D348-4075-9B03-91BE46330A44}" srcId="{BDCF39DB-6C8D-4B7C-AE63-4B137A54ACE8}" destId="{D7B27506-FCE5-4246-89E5-5A5FE9014015}" srcOrd="4" destOrd="0" parTransId="{56890D35-CFFA-4127-A87C-01C4E8384309}" sibTransId="{9BF54AD9-A663-4C7E-9FBC-563A65FA0C79}"/>
    <dgm:cxn modelId="{A7E5D43F-F807-4DC0-B7D8-C9BCC5E1A422}" type="presOf" srcId="{4DF7486E-5582-4C4D-8B0D-6237B8506900}" destId="{579914AD-1CB6-4357-A92C-92FE3C95E52A}" srcOrd="0" destOrd="0" presId="urn:microsoft.com/office/officeart/2005/8/layout/hList1"/>
    <dgm:cxn modelId="{D1D23C60-33F2-4DE6-A55A-7DAF45E7BF44}" type="presOf" srcId="{D7B27506-FCE5-4246-89E5-5A5FE9014015}" destId="{72D9D1A7-BF51-4D55-A80B-603F4931449C}" srcOrd="0" destOrd="4" presId="urn:microsoft.com/office/officeart/2005/8/layout/hList1"/>
    <dgm:cxn modelId="{57680767-B620-42D6-A089-F00BB710553E}" type="presOf" srcId="{9569242A-BE2B-4F6A-A677-B89E109B3DC0}" destId="{72D9D1A7-BF51-4D55-A80B-603F4931449C}" srcOrd="0" destOrd="2" presId="urn:microsoft.com/office/officeart/2005/8/layout/hList1"/>
    <dgm:cxn modelId="{6319BE70-1ABD-494D-8127-87E087756E17}" type="presOf" srcId="{1530A940-BEF0-4FDD-91B5-B5D174B2323C}" destId="{72D9D1A7-BF51-4D55-A80B-603F4931449C}" srcOrd="0" destOrd="1" presId="urn:microsoft.com/office/officeart/2005/8/layout/hList1"/>
    <dgm:cxn modelId="{5D32EC70-32E4-4F74-A319-F9B7CE4F16AC}" srcId="{BDCF39DB-6C8D-4B7C-AE63-4B137A54ACE8}" destId="{1530A940-BEF0-4FDD-91B5-B5D174B2323C}" srcOrd="1" destOrd="0" parTransId="{E4A69CE2-A083-4760-8594-AC7B383E8D9E}" sibTransId="{451FC9DA-7FC2-4A88-A425-338D5819A244}"/>
    <dgm:cxn modelId="{716F5C77-9F18-4BA0-954F-C837AB7E9F62}" type="presOf" srcId="{7AA6A562-7274-46B5-98B5-9E2CD83C9FB3}" destId="{99BDB260-B8EB-4B55-98F9-9500C4015BD4}" srcOrd="0" destOrd="0" presId="urn:microsoft.com/office/officeart/2005/8/layout/hList1"/>
    <dgm:cxn modelId="{F92A217E-AC97-41E5-BB42-87EBA0B15738}" type="presOf" srcId="{A9AB1BB3-4732-4804-9955-18A85AF9B773}" destId="{579914AD-1CB6-4357-A92C-92FE3C95E52A}" srcOrd="0" destOrd="1" presId="urn:microsoft.com/office/officeart/2005/8/layout/hList1"/>
    <dgm:cxn modelId="{A96A47B0-B7B7-475E-A165-630CE7334ECA}" type="presOf" srcId="{5FA472E6-7F93-43D3-9813-A53E262F91BF}" destId="{72D9D1A7-BF51-4D55-A80B-603F4931449C}" srcOrd="0" destOrd="3" presId="urn:microsoft.com/office/officeart/2005/8/layout/hList1"/>
    <dgm:cxn modelId="{048BE6B2-FF84-4573-A002-5DB2CE46DDE6}" type="presOf" srcId="{D1349C19-7241-49A0-8A33-5A3426AEC760}" destId="{5C8FB4F4-AA89-4AB7-8599-D985846CC998}" srcOrd="0" destOrd="0" presId="urn:microsoft.com/office/officeart/2005/8/layout/hList1"/>
    <dgm:cxn modelId="{231111B6-C2A4-4F13-A93C-35261F0DC86E}" type="presOf" srcId="{C58C9CC5-6471-4506-9BD1-AC043F036EE8}" destId="{579914AD-1CB6-4357-A92C-92FE3C95E52A}" srcOrd="0" destOrd="2" presId="urn:microsoft.com/office/officeart/2005/8/layout/hList1"/>
    <dgm:cxn modelId="{4B864CC7-4501-4910-95C4-48A678176B2A}" srcId="{7AA6A562-7274-46B5-98B5-9E2CD83C9FB3}" destId="{4DF7486E-5582-4C4D-8B0D-6237B8506900}" srcOrd="0" destOrd="0" parTransId="{B2F80B7F-29C3-4B88-B6F9-2A9BF1B13897}" sibTransId="{F570BD0F-DFD8-41BF-9B54-74BD9E13857E}"/>
    <dgm:cxn modelId="{9A9F23CA-DC3A-4FEB-8EED-7AACD4F13EA2}" srcId="{BDCF39DB-6C8D-4B7C-AE63-4B137A54ACE8}" destId="{C05CCE9B-EFB4-437F-91EE-7D5AD0B17CEF}" srcOrd="0" destOrd="0" parTransId="{83BD951C-F914-40AA-9931-3E5A14256560}" sibTransId="{D77F51F3-7087-48B6-B103-8587A286CE39}"/>
    <dgm:cxn modelId="{F92219D4-8A1C-4CD0-9A9B-A22C085D7ACF}" type="presOf" srcId="{C05CCE9B-EFB4-437F-91EE-7D5AD0B17CEF}" destId="{72D9D1A7-BF51-4D55-A80B-603F4931449C}" srcOrd="0" destOrd="0" presId="urn:microsoft.com/office/officeart/2005/8/layout/hList1"/>
    <dgm:cxn modelId="{D09901E8-2DFB-4FEF-A220-2C680E5FA6FA}" type="presOf" srcId="{BDCF39DB-6C8D-4B7C-AE63-4B137A54ACE8}" destId="{1B075C14-EBE9-489C-A188-3CE38DCD7068}" srcOrd="0" destOrd="0" presId="urn:microsoft.com/office/officeart/2005/8/layout/hList1"/>
    <dgm:cxn modelId="{05A773E8-5B2B-46DB-A072-F8189A54AA0B}" srcId="{7AA6A562-7274-46B5-98B5-9E2CD83C9FB3}" destId="{C58C9CC5-6471-4506-9BD1-AC043F036EE8}" srcOrd="2" destOrd="0" parTransId="{19A4B001-3034-472F-A9F9-E6E0C14D2D25}" sibTransId="{80EFFB44-55F1-4FC5-B68A-881E3E8D136F}"/>
    <dgm:cxn modelId="{F40814EB-31BE-4EE4-BAE5-6EAB3B134E06}" srcId="{D1349C19-7241-49A0-8A33-5A3426AEC760}" destId="{BDCF39DB-6C8D-4B7C-AE63-4B137A54ACE8}" srcOrd="0" destOrd="0" parTransId="{87080853-2D40-40F4-9CE3-910875BC26AD}" sibTransId="{19AE95C7-A5AA-4CBB-A3D2-C7C27B2B653F}"/>
    <dgm:cxn modelId="{0AA98AF6-DA83-4070-8576-294733990827}" srcId="{BDCF39DB-6C8D-4B7C-AE63-4B137A54ACE8}" destId="{5FA472E6-7F93-43D3-9813-A53E262F91BF}" srcOrd="3" destOrd="0" parTransId="{0630EA69-1318-469B-8B18-D5CB730B2A61}" sibTransId="{08C154BB-CF46-46D6-9FAC-20DDB367F263}"/>
    <dgm:cxn modelId="{520FE420-ACA0-426C-BD24-883A918AD400}" type="presParOf" srcId="{5C8FB4F4-AA89-4AB7-8599-D985846CC998}" destId="{DAC1D75A-8D96-4ED1-B02F-ABA2CE569A6A}" srcOrd="0" destOrd="0" presId="urn:microsoft.com/office/officeart/2005/8/layout/hList1"/>
    <dgm:cxn modelId="{47A0AE2E-EC34-416F-AC7A-4BC1CF3B101B}" type="presParOf" srcId="{DAC1D75A-8D96-4ED1-B02F-ABA2CE569A6A}" destId="{1B075C14-EBE9-489C-A188-3CE38DCD7068}" srcOrd="0" destOrd="0" presId="urn:microsoft.com/office/officeart/2005/8/layout/hList1"/>
    <dgm:cxn modelId="{01F90D94-722E-4DC9-B31E-FA8F50A401F5}" type="presParOf" srcId="{DAC1D75A-8D96-4ED1-B02F-ABA2CE569A6A}" destId="{72D9D1A7-BF51-4D55-A80B-603F4931449C}" srcOrd="1" destOrd="0" presId="urn:microsoft.com/office/officeart/2005/8/layout/hList1"/>
    <dgm:cxn modelId="{E0C3EA4B-BE24-454B-A900-945068703D11}" type="presParOf" srcId="{5C8FB4F4-AA89-4AB7-8599-D985846CC998}" destId="{49189191-A816-434E-957D-0508F33D4DE9}" srcOrd="1" destOrd="0" presId="urn:microsoft.com/office/officeart/2005/8/layout/hList1"/>
    <dgm:cxn modelId="{B1772D9D-6961-4023-BA5F-503753AF65BA}" type="presParOf" srcId="{5C8FB4F4-AA89-4AB7-8599-D985846CC998}" destId="{5963DCE0-FD43-4DDC-AA0D-1F757FD45782}" srcOrd="2" destOrd="0" presId="urn:microsoft.com/office/officeart/2005/8/layout/hList1"/>
    <dgm:cxn modelId="{4D83C69E-AA8E-45F0-ADAD-4F54100DB84F}" type="presParOf" srcId="{5963DCE0-FD43-4DDC-AA0D-1F757FD45782}" destId="{99BDB260-B8EB-4B55-98F9-9500C4015BD4}" srcOrd="0" destOrd="0" presId="urn:microsoft.com/office/officeart/2005/8/layout/hList1"/>
    <dgm:cxn modelId="{871B730E-F5DB-4D07-B6A5-C13883BD3017}" type="presParOf" srcId="{5963DCE0-FD43-4DDC-AA0D-1F757FD45782}" destId="{579914AD-1CB6-4357-A92C-92FE3C95E52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8B49E7-4149-45D5-9896-9CB7F24AC520}" type="doc">
      <dgm:prSet loTypeId="urn:microsoft.com/office/officeart/2005/8/layout/pyramid4" loCatId="pyramid" qsTypeId="urn:microsoft.com/office/officeart/2005/8/quickstyle/3d2" qsCatId="3D" csTypeId="urn:microsoft.com/office/officeart/2005/8/colors/colorful2" csCatId="colorful" phldr="1"/>
      <dgm:spPr/>
      <dgm:t>
        <a:bodyPr/>
        <a:lstStyle/>
        <a:p>
          <a:endParaRPr lang="en-GB"/>
        </a:p>
      </dgm:t>
    </dgm:pt>
    <dgm:pt modelId="{12A16B47-11E7-42E5-A1AF-DE291772A3CA}">
      <dgm:prSet phldrT="[Text]"/>
      <dgm:spPr/>
      <dgm:t>
        <a:bodyPr/>
        <a:lstStyle/>
        <a:p>
          <a:r>
            <a:rPr lang="en-GB" dirty="0"/>
            <a:t>SKILLS</a:t>
          </a:r>
        </a:p>
      </dgm:t>
    </dgm:pt>
    <dgm:pt modelId="{606DC224-0A3A-4682-BF02-B21708EE908D}" type="parTrans" cxnId="{9D029EC5-F610-4BA4-A61E-7C3D682005AE}">
      <dgm:prSet/>
      <dgm:spPr/>
      <dgm:t>
        <a:bodyPr/>
        <a:lstStyle/>
        <a:p>
          <a:endParaRPr lang="en-GB"/>
        </a:p>
      </dgm:t>
    </dgm:pt>
    <dgm:pt modelId="{2F258992-3CB9-4277-A6C3-CC0D50E9B2D6}" type="sibTrans" cxnId="{9D029EC5-F610-4BA4-A61E-7C3D682005AE}">
      <dgm:prSet/>
      <dgm:spPr/>
      <dgm:t>
        <a:bodyPr/>
        <a:lstStyle/>
        <a:p>
          <a:endParaRPr lang="en-GB"/>
        </a:p>
      </dgm:t>
    </dgm:pt>
    <dgm:pt modelId="{948BC0EB-9F0C-4F82-BE6C-3D247061C965}">
      <dgm:prSet phldrT="[Text]"/>
      <dgm:spPr>
        <a:solidFill>
          <a:srgbClr val="FFC000"/>
        </a:solidFill>
        <a:ln>
          <a:solidFill>
            <a:srgbClr val="FFC000"/>
          </a:solidFill>
        </a:ln>
      </dgm:spPr>
      <dgm:t>
        <a:bodyPr/>
        <a:lstStyle/>
        <a:p>
          <a:r>
            <a:rPr lang="en-GB" dirty="0"/>
            <a:t>KNOWLEDGE</a:t>
          </a:r>
        </a:p>
      </dgm:t>
    </dgm:pt>
    <dgm:pt modelId="{7E53B50A-5352-476B-BEF5-D0E5A5786636}" type="parTrans" cxnId="{BD5449A0-5BC5-4AEC-87EC-663151BCDF56}">
      <dgm:prSet/>
      <dgm:spPr/>
      <dgm:t>
        <a:bodyPr/>
        <a:lstStyle/>
        <a:p>
          <a:endParaRPr lang="en-GB"/>
        </a:p>
      </dgm:t>
    </dgm:pt>
    <dgm:pt modelId="{2190BD61-1917-49D1-8C7D-15A5AEA5FC65}" type="sibTrans" cxnId="{BD5449A0-5BC5-4AEC-87EC-663151BCDF56}">
      <dgm:prSet/>
      <dgm:spPr/>
      <dgm:t>
        <a:bodyPr/>
        <a:lstStyle/>
        <a:p>
          <a:endParaRPr lang="en-GB"/>
        </a:p>
      </dgm:t>
    </dgm:pt>
    <dgm:pt modelId="{7DAF015B-4980-497F-B3E0-2F9E1B772A3C}">
      <dgm:prSet phldrT="[Text]" custT="1"/>
      <dgm:spPr/>
      <dgm:t>
        <a:bodyPr/>
        <a:lstStyle/>
        <a:p>
          <a:endParaRPr lang="en-GB" sz="1600" b="1" dirty="0"/>
        </a:p>
        <a:p>
          <a:r>
            <a:rPr lang="en-GB" sz="1400" b="1" dirty="0"/>
            <a:t>GREEN</a:t>
          </a:r>
        </a:p>
        <a:p>
          <a:r>
            <a:rPr lang="en-GB" sz="1400" b="1" dirty="0"/>
            <a:t>WORKFORCE</a:t>
          </a:r>
        </a:p>
      </dgm:t>
    </dgm:pt>
    <dgm:pt modelId="{D04CE55E-47E2-49D3-BD26-46592BE9EFCF}" type="parTrans" cxnId="{309433CA-CEF6-4899-99B3-0DC259F84008}">
      <dgm:prSet/>
      <dgm:spPr/>
      <dgm:t>
        <a:bodyPr/>
        <a:lstStyle/>
        <a:p>
          <a:endParaRPr lang="en-GB"/>
        </a:p>
      </dgm:t>
    </dgm:pt>
    <dgm:pt modelId="{70BFC06E-A968-4196-9C1C-520B39C626B7}" type="sibTrans" cxnId="{309433CA-CEF6-4899-99B3-0DC259F84008}">
      <dgm:prSet/>
      <dgm:spPr/>
      <dgm:t>
        <a:bodyPr/>
        <a:lstStyle/>
        <a:p>
          <a:endParaRPr lang="en-GB"/>
        </a:p>
      </dgm:t>
    </dgm:pt>
    <dgm:pt modelId="{F4466516-2AAE-4423-AF07-EE2366DAACC0}">
      <dgm:prSet phldrT="[Text]"/>
      <dgm:spPr/>
      <dgm:t>
        <a:bodyPr/>
        <a:lstStyle/>
        <a:p>
          <a:r>
            <a:rPr lang="en-GB" dirty="0"/>
            <a:t>ATTITUDES</a:t>
          </a:r>
        </a:p>
      </dgm:t>
    </dgm:pt>
    <dgm:pt modelId="{4E0ABBED-A4C9-4C98-86AF-FA506302C5EE}" type="parTrans" cxnId="{B12362EB-7CAB-41C2-B07F-DAE746410B49}">
      <dgm:prSet/>
      <dgm:spPr/>
      <dgm:t>
        <a:bodyPr/>
        <a:lstStyle/>
        <a:p>
          <a:endParaRPr lang="en-GB"/>
        </a:p>
      </dgm:t>
    </dgm:pt>
    <dgm:pt modelId="{E455F508-7EA8-448B-A13E-7562F9C59B00}" type="sibTrans" cxnId="{B12362EB-7CAB-41C2-B07F-DAE746410B49}">
      <dgm:prSet/>
      <dgm:spPr/>
      <dgm:t>
        <a:bodyPr/>
        <a:lstStyle/>
        <a:p>
          <a:endParaRPr lang="en-GB"/>
        </a:p>
      </dgm:t>
    </dgm:pt>
    <dgm:pt modelId="{4573C127-FC81-41F0-882C-A6AFF8D5A308}" type="pres">
      <dgm:prSet presAssocID="{978B49E7-4149-45D5-9896-9CB7F24AC520}" presName="compositeShape" presStyleCnt="0">
        <dgm:presLayoutVars>
          <dgm:chMax val="9"/>
          <dgm:dir/>
          <dgm:resizeHandles val="exact"/>
        </dgm:presLayoutVars>
      </dgm:prSet>
      <dgm:spPr/>
    </dgm:pt>
    <dgm:pt modelId="{AE2FFBBE-6734-4275-809D-53C1C3CAADE4}" type="pres">
      <dgm:prSet presAssocID="{978B49E7-4149-45D5-9896-9CB7F24AC520}" presName="triangle1" presStyleLbl="node1" presStyleIdx="0" presStyleCnt="4">
        <dgm:presLayoutVars>
          <dgm:bulletEnabled val="1"/>
        </dgm:presLayoutVars>
      </dgm:prSet>
      <dgm:spPr/>
    </dgm:pt>
    <dgm:pt modelId="{66887B52-61F6-44E8-8B22-9A647B847B0D}" type="pres">
      <dgm:prSet presAssocID="{978B49E7-4149-45D5-9896-9CB7F24AC520}" presName="triangle2" presStyleLbl="node1" presStyleIdx="1" presStyleCnt="4">
        <dgm:presLayoutVars>
          <dgm:bulletEnabled val="1"/>
        </dgm:presLayoutVars>
      </dgm:prSet>
      <dgm:spPr/>
    </dgm:pt>
    <dgm:pt modelId="{DBFB635E-0626-4006-BFE8-1248EE0B7C9D}" type="pres">
      <dgm:prSet presAssocID="{978B49E7-4149-45D5-9896-9CB7F24AC520}" presName="triangle3" presStyleLbl="node1" presStyleIdx="2" presStyleCnt="4">
        <dgm:presLayoutVars>
          <dgm:bulletEnabled val="1"/>
        </dgm:presLayoutVars>
      </dgm:prSet>
      <dgm:spPr/>
    </dgm:pt>
    <dgm:pt modelId="{29D9D5F7-36A5-4987-B362-F6B20833CBED}" type="pres">
      <dgm:prSet presAssocID="{978B49E7-4149-45D5-9896-9CB7F24AC520}" presName="triangle4" presStyleLbl="node1" presStyleIdx="3" presStyleCnt="4">
        <dgm:presLayoutVars>
          <dgm:bulletEnabled val="1"/>
        </dgm:presLayoutVars>
      </dgm:prSet>
      <dgm:spPr/>
    </dgm:pt>
  </dgm:ptLst>
  <dgm:cxnLst>
    <dgm:cxn modelId="{4F48033F-E4A9-4ADA-85D2-010CB9DC2695}" type="presOf" srcId="{12A16B47-11E7-42E5-A1AF-DE291772A3CA}" destId="{AE2FFBBE-6734-4275-809D-53C1C3CAADE4}" srcOrd="0" destOrd="0" presId="urn:microsoft.com/office/officeart/2005/8/layout/pyramid4"/>
    <dgm:cxn modelId="{12D35A41-C69D-42CD-ADA6-B4BE5AA1D1C0}" type="presOf" srcId="{948BC0EB-9F0C-4F82-BE6C-3D247061C965}" destId="{66887B52-61F6-44E8-8B22-9A647B847B0D}" srcOrd="0" destOrd="0" presId="urn:microsoft.com/office/officeart/2005/8/layout/pyramid4"/>
    <dgm:cxn modelId="{63811244-D874-4393-B548-A48C2C70E3A3}" type="presOf" srcId="{978B49E7-4149-45D5-9896-9CB7F24AC520}" destId="{4573C127-FC81-41F0-882C-A6AFF8D5A308}" srcOrd="0" destOrd="0" presId="urn:microsoft.com/office/officeart/2005/8/layout/pyramid4"/>
    <dgm:cxn modelId="{63A24D47-8E1E-4C4B-8B4F-ECC9FC245539}" type="presOf" srcId="{F4466516-2AAE-4423-AF07-EE2366DAACC0}" destId="{29D9D5F7-36A5-4987-B362-F6B20833CBED}" srcOrd="0" destOrd="0" presId="urn:microsoft.com/office/officeart/2005/8/layout/pyramid4"/>
    <dgm:cxn modelId="{BD5449A0-5BC5-4AEC-87EC-663151BCDF56}" srcId="{978B49E7-4149-45D5-9896-9CB7F24AC520}" destId="{948BC0EB-9F0C-4F82-BE6C-3D247061C965}" srcOrd="1" destOrd="0" parTransId="{7E53B50A-5352-476B-BEF5-D0E5A5786636}" sibTransId="{2190BD61-1917-49D1-8C7D-15A5AEA5FC65}"/>
    <dgm:cxn modelId="{9D029EC5-F610-4BA4-A61E-7C3D682005AE}" srcId="{978B49E7-4149-45D5-9896-9CB7F24AC520}" destId="{12A16B47-11E7-42E5-A1AF-DE291772A3CA}" srcOrd="0" destOrd="0" parTransId="{606DC224-0A3A-4682-BF02-B21708EE908D}" sibTransId="{2F258992-3CB9-4277-A6C3-CC0D50E9B2D6}"/>
    <dgm:cxn modelId="{309433CA-CEF6-4899-99B3-0DC259F84008}" srcId="{978B49E7-4149-45D5-9896-9CB7F24AC520}" destId="{7DAF015B-4980-497F-B3E0-2F9E1B772A3C}" srcOrd="2" destOrd="0" parTransId="{D04CE55E-47E2-49D3-BD26-46592BE9EFCF}" sibTransId="{70BFC06E-A968-4196-9C1C-520B39C626B7}"/>
    <dgm:cxn modelId="{6A342BD9-DCBA-4283-B684-376EBF37A3F2}" type="presOf" srcId="{7DAF015B-4980-497F-B3E0-2F9E1B772A3C}" destId="{DBFB635E-0626-4006-BFE8-1248EE0B7C9D}" srcOrd="0" destOrd="0" presId="urn:microsoft.com/office/officeart/2005/8/layout/pyramid4"/>
    <dgm:cxn modelId="{B12362EB-7CAB-41C2-B07F-DAE746410B49}" srcId="{978B49E7-4149-45D5-9896-9CB7F24AC520}" destId="{F4466516-2AAE-4423-AF07-EE2366DAACC0}" srcOrd="3" destOrd="0" parTransId="{4E0ABBED-A4C9-4C98-86AF-FA506302C5EE}" sibTransId="{E455F508-7EA8-448B-A13E-7562F9C59B00}"/>
    <dgm:cxn modelId="{39CEADCF-DAD7-40EB-A1E4-406627107665}" type="presParOf" srcId="{4573C127-FC81-41F0-882C-A6AFF8D5A308}" destId="{AE2FFBBE-6734-4275-809D-53C1C3CAADE4}" srcOrd="0" destOrd="0" presId="urn:microsoft.com/office/officeart/2005/8/layout/pyramid4"/>
    <dgm:cxn modelId="{BF842FC4-0C72-4427-9876-6EEDF39F6431}" type="presParOf" srcId="{4573C127-FC81-41F0-882C-A6AFF8D5A308}" destId="{66887B52-61F6-44E8-8B22-9A647B847B0D}" srcOrd="1" destOrd="0" presId="urn:microsoft.com/office/officeart/2005/8/layout/pyramid4"/>
    <dgm:cxn modelId="{55644A44-E7C0-4405-ADC7-232C760D632E}" type="presParOf" srcId="{4573C127-FC81-41F0-882C-A6AFF8D5A308}" destId="{DBFB635E-0626-4006-BFE8-1248EE0B7C9D}" srcOrd="2" destOrd="0" presId="urn:microsoft.com/office/officeart/2005/8/layout/pyramid4"/>
    <dgm:cxn modelId="{7889CF02-C3A5-456C-9D7B-FF2C4BFCB4F5}" type="presParOf" srcId="{4573C127-FC81-41F0-882C-A6AFF8D5A308}" destId="{29D9D5F7-36A5-4987-B362-F6B20833CBED}"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3A9D7B9-C97F-4846-8C27-F109431C5FAA}" type="doc">
      <dgm:prSet loTypeId="urn:microsoft.com/office/officeart/2009/3/layout/DescendingProcess" loCatId="process" qsTypeId="urn:microsoft.com/office/officeart/2005/8/quickstyle/simple1" qsCatId="simple" csTypeId="urn:microsoft.com/office/officeart/2005/8/colors/accent4_3" csCatId="accent4" phldr="1"/>
      <dgm:spPr/>
      <dgm:t>
        <a:bodyPr/>
        <a:lstStyle/>
        <a:p>
          <a:endParaRPr lang="en-GB"/>
        </a:p>
      </dgm:t>
    </dgm:pt>
    <dgm:pt modelId="{BA6897DE-D0F9-492F-AF29-F7E0F259EC19}">
      <dgm:prSet phldrT="[Text]"/>
      <dgm:spPr/>
      <dgm:t>
        <a:bodyPr/>
        <a:lstStyle/>
        <a:p>
          <a:r>
            <a:rPr lang="en-GB" dirty="0"/>
            <a:t>Unclear definition of “green jobs”</a:t>
          </a:r>
        </a:p>
      </dgm:t>
    </dgm:pt>
    <dgm:pt modelId="{EFF01A51-A2AC-4181-80B2-B76B828519D6}" type="parTrans" cxnId="{A7902BC2-93B8-45DE-9C4E-C539741A6A44}">
      <dgm:prSet/>
      <dgm:spPr/>
      <dgm:t>
        <a:bodyPr/>
        <a:lstStyle/>
        <a:p>
          <a:endParaRPr lang="en-GB"/>
        </a:p>
      </dgm:t>
    </dgm:pt>
    <dgm:pt modelId="{4FAD6390-2B56-4C55-83C8-B19E479650B1}" type="sibTrans" cxnId="{A7902BC2-93B8-45DE-9C4E-C539741A6A44}">
      <dgm:prSet/>
      <dgm:spPr/>
      <dgm:t>
        <a:bodyPr/>
        <a:lstStyle/>
        <a:p>
          <a:endParaRPr lang="en-GB"/>
        </a:p>
      </dgm:t>
    </dgm:pt>
    <dgm:pt modelId="{901472F7-AC56-4D8E-ACA7-13BD71AEC83C}">
      <dgm:prSet phldrT="[Text]"/>
      <dgm:spPr/>
      <dgm:t>
        <a:bodyPr/>
        <a:lstStyle/>
        <a:p>
          <a:pPr algn="ctr"/>
          <a:r>
            <a:rPr lang="en-GB" dirty="0"/>
            <a:t>No distinction between “dedicated green jobs” and “integrated green jobs”</a:t>
          </a:r>
        </a:p>
      </dgm:t>
    </dgm:pt>
    <dgm:pt modelId="{6A9E6A20-D6D9-4D86-86C1-D157254445E3}" type="parTrans" cxnId="{65CF268E-91B2-48F8-AA09-90B8F4F004D5}">
      <dgm:prSet/>
      <dgm:spPr/>
      <dgm:t>
        <a:bodyPr/>
        <a:lstStyle/>
        <a:p>
          <a:endParaRPr lang="en-GB"/>
        </a:p>
      </dgm:t>
    </dgm:pt>
    <dgm:pt modelId="{FF37C1F0-6CA2-4328-9179-EAA924ABFED1}" type="sibTrans" cxnId="{65CF268E-91B2-48F8-AA09-90B8F4F004D5}">
      <dgm:prSet/>
      <dgm:spPr/>
      <dgm:t>
        <a:bodyPr/>
        <a:lstStyle/>
        <a:p>
          <a:endParaRPr lang="en-GB"/>
        </a:p>
      </dgm:t>
    </dgm:pt>
    <dgm:pt modelId="{9CFF7D7A-4C0F-4312-B025-8B5976B94F81}">
      <dgm:prSet phldrT="[Text]"/>
      <dgm:spPr/>
      <dgm:t>
        <a:bodyPr/>
        <a:lstStyle/>
        <a:p>
          <a:pPr algn="ctr"/>
          <a:r>
            <a:rPr lang="en-GB" dirty="0"/>
            <a:t>Lack of a statistical monitoring system of green employment</a:t>
          </a:r>
        </a:p>
      </dgm:t>
    </dgm:pt>
    <dgm:pt modelId="{ACF95FEC-A030-436A-AB3F-2BDCFC970190}" type="parTrans" cxnId="{C872A6CE-BCDC-4B8B-896D-2BD9EB5D64B1}">
      <dgm:prSet/>
      <dgm:spPr/>
      <dgm:t>
        <a:bodyPr/>
        <a:lstStyle/>
        <a:p>
          <a:endParaRPr lang="en-GB"/>
        </a:p>
      </dgm:t>
    </dgm:pt>
    <dgm:pt modelId="{DF9E694B-C595-40E9-84D0-33CFFDB26854}" type="sibTrans" cxnId="{C872A6CE-BCDC-4B8B-896D-2BD9EB5D64B1}">
      <dgm:prSet/>
      <dgm:spPr/>
      <dgm:t>
        <a:bodyPr/>
        <a:lstStyle/>
        <a:p>
          <a:endParaRPr lang="en-GB"/>
        </a:p>
      </dgm:t>
    </dgm:pt>
    <dgm:pt modelId="{84843268-9C64-4760-A591-E06E70DFE49E}">
      <dgm:prSet phldrT="[Text]"/>
      <dgm:spPr/>
      <dgm:t>
        <a:bodyPr/>
        <a:lstStyle/>
        <a:p>
          <a:r>
            <a:rPr lang="en-GB" b="1" dirty="0"/>
            <a:t>CHALLENGES</a:t>
          </a:r>
        </a:p>
      </dgm:t>
    </dgm:pt>
    <dgm:pt modelId="{91AD96EE-A89A-4A33-BEC8-542D1C3FF915}" type="sibTrans" cxnId="{4E5937B9-A683-4099-8033-0D786F2EF642}">
      <dgm:prSet/>
      <dgm:spPr/>
      <dgm:t>
        <a:bodyPr/>
        <a:lstStyle/>
        <a:p>
          <a:endParaRPr lang="en-GB"/>
        </a:p>
      </dgm:t>
    </dgm:pt>
    <dgm:pt modelId="{29A61911-34B9-4958-9E6D-7CF1BC88F1C3}" type="parTrans" cxnId="{4E5937B9-A683-4099-8033-0D786F2EF642}">
      <dgm:prSet/>
      <dgm:spPr/>
      <dgm:t>
        <a:bodyPr/>
        <a:lstStyle/>
        <a:p>
          <a:endParaRPr lang="en-GB"/>
        </a:p>
      </dgm:t>
    </dgm:pt>
    <dgm:pt modelId="{10053C70-273E-48D7-8EBE-247EDFAB3729}" type="pres">
      <dgm:prSet presAssocID="{23A9D7B9-C97F-4846-8C27-F109431C5FAA}" presName="Name0" presStyleCnt="0">
        <dgm:presLayoutVars>
          <dgm:chMax val="7"/>
          <dgm:chPref val="5"/>
        </dgm:presLayoutVars>
      </dgm:prSet>
      <dgm:spPr/>
    </dgm:pt>
    <dgm:pt modelId="{5ED22D54-17BC-4519-8D8C-30534D84F62C}" type="pres">
      <dgm:prSet presAssocID="{23A9D7B9-C97F-4846-8C27-F109431C5FAA}" presName="arrowNode" presStyleLbl="node1" presStyleIdx="0" presStyleCnt="1"/>
      <dgm:spPr/>
    </dgm:pt>
    <dgm:pt modelId="{FC0B4A46-23B2-47F5-9472-64EF53F23733}" type="pres">
      <dgm:prSet presAssocID="{BA6897DE-D0F9-492F-AF29-F7E0F259EC19}" presName="txNode1" presStyleLbl="revTx" presStyleIdx="0" presStyleCnt="4">
        <dgm:presLayoutVars>
          <dgm:bulletEnabled val="1"/>
        </dgm:presLayoutVars>
      </dgm:prSet>
      <dgm:spPr/>
    </dgm:pt>
    <dgm:pt modelId="{4B4ABE3B-5653-4E06-917F-8AECA1A761E1}" type="pres">
      <dgm:prSet presAssocID="{901472F7-AC56-4D8E-ACA7-13BD71AEC83C}" presName="txNode2" presStyleLbl="revTx" presStyleIdx="1" presStyleCnt="4">
        <dgm:presLayoutVars>
          <dgm:bulletEnabled val="1"/>
        </dgm:presLayoutVars>
      </dgm:prSet>
      <dgm:spPr/>
    </dgm:pt>
    <dgm:pt modelId="{B906AEB6-0D8E-4D4C-A726-3F541A8A9287}" type="pres">
      <dgm:prSet presAssocID="{FF37C1F0-6CA2-4328-9179-EAA924ABFED1}" presName="dotNode2" presStyleCnt="0"/>
      <dgm:spPr/>
    </dgm:pt>
    <dgm:pt modelId="{E2BBCCEE-68D5-4FAB-8478-23F25926D576}" type="pres">
      <dgm:prSet presAssocID="{FF37C1F0-6CA2-4328-9179-EAA924ABFED1}" presName="dotRepeatNode" presStyleLbl="fgShp" presStyleIdx="0" presStyleCnt="2"/>
      <dgm:spPr/>
    </dgm:pt>
    <dgm:pt modelId="{75C88414-3834-4B0E-8E1F-44A357FA7690}" type="pres">
      <dgm:prSet presAssocID="{9CFF7D7A-4C0F-4312-B025-8B5976B94F81}" presName="txNode3" presStyleLbl="revTx" presStyleIdx="2" presStyleCnt="4">
        <dgm:presLayoutVars>
          <dgm:bulletEnabled val="1"/>
        </dgm:presLayoutVars>
      </dgm:prSet>
      <dgm:spPr/>
    </dgm:pt>
    <dgm:pt modelId="{9E118787-618C-46C5-964C-53ED22AE160E}" type="pres">
      <dgm:prSet presAssocID="{DF9E694B-C595-40E9-84D0-33CFFDB26854}" presName="dotNode3" presStyleCnt="0"/>
      <dgm:spPr/>
    </dgm:pt>
    <dgm:pt modelId="{4B4C8CA6-F82B-454C-A63A-7DAEAC809E22}" type="pres">
      <dgm:prSet presAssocID="{DF9E694B-C595-40E9-84D0-33CFFDB26854}" presName="dotRepeatNode" presStyleLbl="fgShp" presStyleIdx="1" presStyleCnt="2"/>
      <dgm:spPr/>
    </dgm:pt>
    <dgm:pt modelId="{8D3DB329-D571-40CC-9A88-287A930AAC89}" type="pres">
      <dgm:prSet presAssocID="{84843268-9C64-4760-A591-E06E70DFE49E}" presName="txNode4" presStyleLbl="revTx" presStyleIdx="3" presStyleCnt="4">
        <dgm:presLayoutVars>
          <dgm:bulletEnabled val="1"/>
        </dgm:presLayoutVars>
      </dgm:prSet>
      <dgm:spPr/>
    </dgm:pt>
  </dgm:ptLst>
  <dgm:cxnLst>
    <dgm:cxn modelId="{97DCBE42-02BE-4FE0-A782-08558F7C007E}" type="presOf" srcId="{84843268-9C64-4760-A591-E06E70DFE49E}" destId="{8D3DB329-D571-40CC-9A88-287A930AAC89}" srcOrd="0" destOrd="0" presId="urn:microsoft.com/office/officeart/2009/3/layout/DescendingProcess"/>
    <dgm:cxn modelId="{2AD2F751-F444-4705-83F1-C5CE73693F4A}" type="presOf" srcId="{BA6897DE-D0F9-492F-AF29-F7E0F259EC19}" destId="{FC0B4A46-23B2-47F5-9472-64EF53F23733}" srcOrd="0" destOrd="0" presId="urn:microsoft.com/office/officeart/2009/3/layout/DescendingProcess"/>
    <dgm:cxn modelId="{65CF268E-91B2-48F8-AA09-90B8F4F004D5}" srcId="{23A9D7B9-C97F-4846-8C27-F109431C5FAA}" destId="{901472F7-AC56-4D8E-ACA7-13BD71AEC83C}" srcOrd="1" destOrd="0" parTransId="{6A9E6A20-D6D9-4D86-86C1-D157254445E3}" sibTransId="{FF37C1F0-6CA2-4328-9179-EAA924ABFED1}"/>
    <dgm:cxn modelId="{4E5937B9-A683-4099-8033-0D786F2EF642}" srcId="{23A9D7B9-C97F-4846-8C27-F109431C5FAA}" destId="{84843268-9C64-4760-A591-E06E70DFE49E}" srcOrd="3" destOrd="0" parTransId="{29A61911-34B9-4958-9E6D-7CF1BC88F1C3}" sibTransId="{91AD96EE-A89A-4A33-BEC8-542D1C3FF915}"/>
    <dgm:cxn modelId="{BEED25BC-4005-499E-A06B-11FD9BFCD46B}" type="presOf" srcId="{901472F7-AC56-4D8E-ACA7-13BD71AEC83C}" destId="{4B4ABE3B-5653-4E06-917F-8AECA1A761E1}" srcOrd="0" destOrd="0" presId="urn:microsoft.com/office/officeart/2009/3/layout/DescendingProcess"/>
    <dgm:cxn modelId="{0EEFABBD-DE7D-4F6D-8DA0-B97CE67A20F2}" type="presOf" srcId="{FF37C1F0-6CA2-4328-9179-EAA924ABFED1}" destId="{E2BBCCEE-68D5-4FAB-8478-23F25926D576}" srcOrd="0" destOrd="0" presId="urn:microsoft.com/office/officeart/2009/3/layout/DescendingProcess"/>
    <dgm:cxn modelId="{A7902BC2-93B8-45DE-9C4E-C539741A6A44}" srcId="{23A9D7B9-C97F-4846-8C27-F109431C5FAA}" destId="{BA6897DE-D0F9-492F-AF29-F7E0F259EC19}" srcOrd="0" destOrd="0" parTransId="{EFF01A51-A2AC-4181-80B2-B76B828519D6}" sibTransId="{4FAD6390-2B56-4C55-83C8-B19E479650B1}"/>
    <dgm:cxn modelId="{C872A6CE-BCDC-4B8B-896D-2BD9EB5D64B1}" srcId="{23A9D7B9-C97F-4846-8C27-F109431C5FAA}" destId="{9CFF7D7A-4C0F-4312-B025-8B5976B94F81}" srcOrd="2" destOrd="0" parTransId="{ACF95FEC-A030-436A-AB3F-2BDCFC970190}" sibTransId="{DF9E694B-C595-40E9-84D0-33CFFDB26854}"/>
    <dgm:cxn modelId="{9C4889D2-5246-43AF-BF78-5A8B591F94FF}" type="presOf" srcId="{DF9E694B-C595-40E9-84D0-33CFFDB26854}" destId="{4B4C8CA6-F82B-454C-A63A-7DAEAC809E22}" srcOrd="0" destOrd="0" presId="urn:microsoft.com/office/officeart/2009/3/layout/DescendingProcess"/>
    <dgm:cxn modelId="{900414D7-BF5F-41A6-A661-EB56222ADF49}" type="presOf" srcId="{23A9D7B9-C97F-4846-8C27-F109431C5FAA}" destId="{10053C70-273E-48D7-8EBE-247EDFAB3729}" srcOrd="0" destOrd="0" presId="urn:microsoft.com/office/officeart/2009/3/layout/DescendingProcess"/>
    <dgm:cxn modelId="{626280EB-A360-4206-8201-2BF14FB4090B}" type="presOf" srcId="{9CFF7D7A-4C0F-4312-B025-8B5976B94F81}" destId="{75C88414-3834-4B0E-8E1F-44A357FA7690}" srcOrd="0" destOrd="0" presId="urn:microsoft.com/office/officeart/2009/3/layout/DescendingProcess"/>
    <dgm:cxn modelId="{2F23354F-8781-4405-AAAC-225F03971774}" type="presParOf" srcId="{10053C70-273E-48D7-8EBE-247EDFAB3729}" destId="{5ED22D54-17BC-4519-8D8C-30534D84F62C}" srcOrd="0" destOrd="0" presId="urn:microsoft.com/office/officeart/2009/3/layout/DescendingProcess"/>
    <dgm:cxn modelId="{6D372005-16DD-4AD2-BE43-8FFAA37D57CF}" type="presParOf" srcId="{10053C70-273E-48D7-8EBE-247EDFAB3729}" destId="{FC0B4A46-23B2-47F5-9472-64EF53F23733}" srcOrd="1" destOrd="0" presId="urn:microsoft.com/office/officeart/2009/3/layout/DescendingProcess"/>
    <dgm:cxn modelId="{47CA0DDA-0575-450A-B4BD-77EDC525E5B1}" type="presParOf" srcId="{10053C70-273E-48D7-8EBE-247EDFAB3729}" destId="{4B4ABE3B-5653-4E06-917F-8AECA1A761E1}" srcOrd="2" destOrd="0" presId="urn:microsoft.com/office/officeart/2009/3/layout/DescendingProcess"/>
    <dgm:cxn modelId="{85E7FE65-516B-43C2-AA7B-25379A401E38}" type="presParOf" srcId="{10053C70-273E-48D7-8EBE-247EDFAB3729}" destId="{B906AEB6-0D8E-4D4C-A726-3F541A8A9287}" srcOrd="3" destOrd="0" presId="urn:microsoft.com/office/officeart/2009/3/layout/DescendingProcess"/>
    <dgm:cxn modelId="{B07CC4C5-07B0-4A1F-887A-5ED26B72F203}" type="presParOf" srcId="{B906AEB6-0D8E-4D4C-A726-3F541A8A9287}" destId="{E2BBCCEE-68D5-4FAB-8478-23F25926D576}" srcOrd="0" destOrd="0" presId="urn:microsoft.com/office/officeart/2009/3/layout/DescendingProcess"/>
    <dgm:cxn modelId="{FBA0AB28-3A6E-412A-8FE1-9F40F84ACE4F}" type="presParOf" srcId="{10053C70-273E-48D7-8EBE-247EDFAB3729}" destId="{75C88414-3834-4B0E-8E1F-44A357FA7690}" srcOrd="4" destOrd="0" presId="urn:microsoft.com/office/officeart/2009/3/layout/DescendingProcess"/>
    <dgm:cxn modelId="{9557B907-EF3A-4427-9926-54980436B1A3}" type="presParOf" srcId="{10053C70-273E-48D7-8EBE-247EDFAB3729}" destId="{9E118787-618C-46C5-964C-53ED22AE160E}" srcOrd="5" destOrd="0" presId="urn:microsoft.com/office/officeart/2009/3/layout/DescendingProcess"/>
    <dgm:cxn modelId="{93C2DB80-50CB-462C-8978-FDD6B592CF5B}" type="presParOf" srcId="{9E118787-618C-46C5-964C-53ED22AE160E}" destId="{4B4C8CA6-F82B-454C-A63A-7DAEAC809E22}" srcOrd="0" destOrd="0" presId="urn:microsoft.com/office/officeart/2009/3/layout/DescendingProcess"/>
    <dgm:cxn modelId="{856059D6-004D-435B-A25D-6667EDF3BD3C}" type="presParOf" srcId="{10053C70-273E-48D7-8EBE-247EDFAB3729}" destId="{8D3DB329-D571-40CC-9A88-287A930AAC89}"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B67203A-69A5-4B99-92B6-FBBDD7359BE1}"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3B6F389F-5D8C-4555-B089-367D55C526CA}">
      <dgm:prSet phldrT="[Text]" custT="1"/>
      <dgm:spPr/>
      <dgm:t>
        <a:bodyPr/>
        <a:lstStyle/>
        <a:p>
          <a:pPr algn="ctr"/>
          <a:r>
            <a:rPr lang="en-GB" sz="1600" dirty="0"/>
            <a:t>Update the 2013 “Concept for the Transition to Green Economy” </a:t>
          </a:r>
        </a:p>
      </dgm:t>
    </dgm:pt>
    <dgm:pt modelId="{DF6509A7-8256-4CD2-BFF3-391E602EC903}" type="parTrans" cxnId="{F45FC571-984C-4EF4-839B-216D68E24808}">
      <dgm:prSet/>
      <dgm:spPr/>
      <dgm:t>
        <a:bodyPr/>
        <a:lstStyle/>
        <a:p>
          <a:endParaRPr lang="en-GB"/>
        </a:p>
      </dgm:t>
    </dgm:pt>
    <dgm:pt modelId="{CB08B2CD-3122-426D-BCD1-67F73111AA22}" type="sibTrans" cxnId="{F45FC571-984C-4EF4-839B-216D68E24808}">
      <dgm:prSet/>
      <dgm:spPr/>
      <dgm:t>
        <a:bodyPr/>
        <a:lstStyle/>
        <a:p>
          <a:endParaRPr lang="en-GB"/>
        </a:p>
      </dgm:t>
    </dgm:pt>
    <dgm:pt modelId="{E6B33C11-861B-4938-9B89-96B81D5763C7}">
      <dgm:prSet phldrT="[Text]" custT="1"/>
      <dgm:spPr/>
      <dgm:t>
        <a:bodyPr/>
        <a:lstStyle/>
        <a:p>
          <a:pPr algn="ctr"/>
          <a:r>
            <a:rPr lang="en-GB" sz="1600" dirty="0"/>
            <a:t>Support a public communication campaign on green jobs and skills</a:t>
          </a:r>
        </a:p>
      </dgm:t>
    </dgm:pt>
    <dgm:pt modelId="{CB8B1D5B-3530-47A8-A1CE-9E7438906365}" type="parTrans" cxnId="{145F19DF-9D24-493E-AE9F-96F6200ABDBD}">
      <dgm:prSet/>
      <dgm:spPr/>
      <dgm:t>
        <a:bodyPr/>
        <a:lstStyle/>
        <a:p>
          <a:endParaRPr lang="en-GB"/>
        </a:p>
      </dgm:t>
    </dgm:pt>
    <dgm:pt modelId="{7B42EA81-5C8C-4818-8A6F-1C0652D2294D}" type="sibTrans" cxnId="{145F19DF-9D24-493E-AE9F-96F6200ABDBD}">
      <dgm:prSet/>
      <dgm:spPr/>
      <dgm:t>
        <a:bodyPr/>
        <a:lstStyle/>
        <a:p>
          <a:endParaRPr lang="en-GB"/>
        </a:p>
      </dgm:t>
    </dgm:pt>
    <dgm:pt modelId="{9310AC3A-2B4F-425D-B210-F8BAF7A52629}">
      <dgm:prSet phldrT="[Text]" custT="1"/>
      <dgm:spPr/>
      <dgm:t>
        <a:bodyPr/>
        <a:lstStyle/>
        <a:p>
          <a:pPr algn="ctr"/>
          <a:r>
            <a:rPr lang="en-GB" sz="1600" dirty="0"/>
            <a:t>Establish data collection mechanisms according to international standards </a:t>
          </a:r>
        </a:p>
      </dgm:t>
    </dgm:pt>
    <dgm:pt modelId="{E1A38612-656F-4B37-A238-1144EF069BC8}" type="parTrans" cxnId="{E0751A20-A861-4DFD-9A84-5EE4AA4A9592}">
      <dgm:prSet/>
      <dgm:spPr/>
      <dgm:t>
        <a:bodyPr/>
        <a:lstStyle/>
        <a:p>
          <a:endParaRPr lang="en-GB"/>
        </a:p>
      </dgm:t>
    </dgm:pt>
    <dgm:pt modelId="{62B21E0C-0098-4DCD-A53B-92BE8C223913}" type="sibTrans" cxnId="{E0751A20-A861-4DFD-9A84-5EE4AA4A9592}">
      <dgm:prSet/>
      <dgm:spPr/>
      <dgm:t>
        <a:bodyPr/>
        <a:lstStyle/>
        <a:p>
          <a:endParaRPr lang="en-GB"/>
        </a:p>
      </dgm:t>
    </dgm:pt>
    <dgm:pt modelId="{61879660-DCF6-4445-99A5-DD71EDC26DF0}">
      <dgm:prSet custT="1"/>
      <dgm:spPr/>
      <dgm:t>
        <a:bodyPr/>
        <a:lstStyle/>
        <a:p>
          <a:r>
            <a:rPr lang="en-GB" sz="1600" b="1" dirty="0"/>
            <a:t>RECOMMENDATIONS</a:t>
          </a:r>
        </a:p>
      </dgm:t>
    </dgm:pt>
    <dgm:pt modelId="{D72445FA-69E5-4970-840A-8659899EAA91}" type="parTrans" cxnId="{F5F07305-4D55-48C4-8638-BA3F058A522F}">
      <dgm:prSet/>
      <dgm:spPr/>
      <dgm:t>
        <a:bodyPr/>
        <a:lstStyle/>
        <a:p>
          <a:endParaRPr lang="en-GB"/>
        </a:p>
      </dgm:t>
    </dgm:pt>
    <dgm:pt modelId="{1FAD3A69-3180-42F9-BEDC-7BD4F522FB07}" type="sibTrans" cxnId="{F5F07305-4D55-48C4-8638-BA3F058A522F}">
      <dgm:prSet/>
      <dgm:spPr/>
      <dgm:t>
        <a:bodyPr/>
        <a:lstStyle/>
        <a:p>
          <a:endParaRPr lang="en-GB"/>
        </a:p>
      </dgm:t>
    </dgm:pt>
    <dgm:pt modelId="{093E7151-334B-41B6-B64B-C9CC1E589AE3}" type="pres">
      <dgm:prSet presAssocID="{EB67203A-69A5-4B99-92B6-FBBDD7359BE1}" presName="arrowDiagram" presStyleCnt="0">
        <dgm:presLayoutVars>
          <dgm:chMax val="5"/>
          <dgm:dir/>
          <dgm:resizeHandles val="exact"/>
        </dgm:presLayoutVars>
      </dgm:prSet>
      <dgm:spPr/>
    </dgm:pt>
    <dgm:pt modelId="{79F97FB7-3E5D-4F86-B6DE-3ADD7C7F23C3}" type="pres">
      <dgm:prSet presAssocID="{EB67203A-69A5-4B99-92B6-FBBDD7359BE1}" presName="arrow" presStyleLbl="bgShp" presStyleIdx="0" presStyleCnt="1" custLinFactNeighborX="14199" custLinFactNeighborY="4276"/>
      <dgm:spPr/>
    </dgm:pt>
    <dgm:pt modelId="{C08616EA-6A64-487B-91EC-FCE1B6B48397}" type="pres">
      <dgm:prSet presAssocID="{EB67203A-69A5-4B99-92B6-FBBDD7359BE1}" presName="arrowDiagram4" presStyleCnt="0"/>
      <dgm:spPr/>
    </dgm:pt>
    <dgm:pt modelId="{48B7FE90-B1CC-47F0-AA2C-43AB2E28B614}" type="pres">
      <dgm:prSet presAssocID="{3B6F389F-5D8C-4555-B089-367D55C526CA}" presName="bullet4a" presStyleLbl="node1" presStyleIdx="0" presStyleCnt="4"/>
      <dgm:spPr/>
    </dgm:pt>
    <dgm:pt modelId="{B42FD3D4-8F19-4FF0-A306-DAECADC7D9F8}" type="pres">
      <dgm:prSet presAssocID="{3B6F389F-5D8C-4555-B089-367D55C526CA}" presName="textBox4a" presStyleLbl="revTx" presStyleIdx="0" presStyleCnt="4" custScaleX="170658" custLinFactNeighborX="3100" custLinFactNeighborY="12077">
        <dgm:presLayoutVars>
          <dgm:bulletEnabled val="1"/>
        </dgm:presLayoutVars>
      </dgm:prSet>
      <dgm:spPr/>
    </dgm:pt>
    <dgm:pt modelId="{CA7920CB-1101-46D5-8AF7-4FD7B53DE5DC}" type="pres">
      <dgm:prSet presAssocID="{E6B33C11-861B-4938-9B89-96B81D5763C7}" presName="bullet4b" presStyleLbl="node1" presStyleIdx="1" presStyleCnt="4"/>
      <dgm:spPr/>
    </dgm:pt>
    <dgm:pt modelId="{6CCCBB54-A79F-4B2A-8F63-AA3FB1B2FA00}" type="pres">
      <dgm:prSet presAssocID="{E6B33C11-861B-4938-9B89-96B81D5763C7}" presName="textBox4b" presStyleLbl="revTx" presStyleIdx="1" presStyleCnt="4" custScaleX="141797" custScaleY="42657" custLinFactNeighborX="19084" custLinFactNeighborY="-25160">
        <dgm:presLayoutVars>
          <dgm:bulletEnabled val="1"/>
        </dgm:presLayoutVars>
      </dgm:prSet>
      <dgm:spPr/>
    </dgm:pt>
    <dgm:pt modelId="{61692466-357A-4C1F-ABAE-919C349A0B01}" type="pres">
      <dgm:prSet presAssocID="{9310AC3A-2B4F-425D-B210-F8BAF7A52629}" presName="bullet4c" presStyleLbl="node1" presStyleIdx="2" presStyleCnt="4"/>
      <dgm:spPr/>
    </dgm:pt>
    <dgm:pt modelId="{B58960C4-1C09-472F-A996-A978DC10A45D}" type="pres">
      <dgm:prSet presAssocID="{9310AC3A-2B4F-425D-B210-F8BAF7A52629}" presName="textBox4c" presStyleLbl="revTx" presStyleIdx="2" presStyleCnt="4" custScaleX="182790" custScaleY="42685" custLinFactNeighborX="37509" custLinFactNeighborY="-26118">
        <dgm:presLayoutVars>
          <dgm:bulletEnabled val="1"/>
        </dgm:presLayoutVars>
      </dgm:prSet>
      <dgm:spPr/>
    </dgm:pt>
    <dgm:pt modelId="{B2A26E9C-0678-454E-81A7-7FC533A3A147}" type="pres">
      <dgm:prSet presAssocID="{61879660-DCF6-4445-99A5-DD71EDC26DF0}" presName="bullet4d" presStyleLbl="node1" presStyleIdx="3" presStyleCnt="4"/>
      <dgm:spPr>
        <a:noFill/>
        <a:ln>
          <a:noFill/>
        </a:ln>
      </dgm:spPr>
    </dgm:pt>
    <dgm:pt modelId="{0428627D-5B6E-4CED-9FA2-3AB6EDEF1554}" type="pres">
      <dgm:prSet presAssocID="{61879660-DCF6-4445-99A5-DD71EDC26DF0}" presName="textBox4d" presStyleLbl="revTx" presStyleIdx="3" presStyleCnt="4" custAng="21045510" custScaleX="164435" custScaleY="13303" custLinFactNeighborX="-22595" custLinFactNeighborY="-44731">
        <dgm:presLayoutVars>
          <dgm:bulletEnabled val="1"/>
        </dgm:presLayoutVars>
      </dgm:prSet>
      <dgm:spPr/>
    </dgm:pt>
  </dgm:ptLst>
  <dgm:cxnLst>
    <dgm:cxn modelId="{F5F07305-4D55-48C4-8638-BA3F058A522F}" srcId="{EB67203A-69A5-4B99-92B6-FBBDD7359BE1}" destId="{61879660-DCF6-4445-99A5-DD71EDC26DF0}" srcOrd="3" destOrd="0" parTransId="{D72445FA-69E5-4970-840A-8659899EAA91}" sibTransId="{1FAD3A69-3180-42F9-BEDC-7BD4F522FB07}"/>
    <dgm:cxn modelId="{E0751A20-A861-4DFD-9A84-5EE4AA4A9592}" srcId="{EB67203A-69A5-4B99-92B6-FBBDD7359BE1}" destId="{9310AC3A-2B4F-425D-B210-F8BAF7A52629}" srcOrd="2" destOrd="0" parTransId="{E1A38612-656F-4B37-A238-1144EF069BC8}" sibTransId="{62B21E0C-0098-4DCD-A53B-92BE8C223913}"/>
    <dgm:cxn modelId="{CFB2DE25-3400-41D7-9FBA-F5A88B353AB5}" type="presOf" srcId="{3B6F389F-5D8C-4555-B089-367D55C526CA}" destId="{B42FD3D4-8F19-4FF0-A306-DAECADC7D9F8}" srcOrd="0" destOrd="0" presId="urn:microsoft.com/office/officeart/2005/8/layout/arrow2"/>
    <dgm:cxn modelId="{14CDE537-434E-4BD2-B967-29A806F87549}" type="presOf" srcId="{61879660-DCF6-4445-99A5-DD71EDC26DF0}" destId="{0428627D-5B6E-4CED-9FA2-3AB6EDEF1554}" srcOrd="0" destOrd="0" presId="urn:microsoft.com/office/officeart/2005/8/layout/arrow2"/>
    <dgm:cxn modelId="{C160C440-BDA6-4F95-86E3-067F32D8088C}" type="presOf" srcId="{EB67203A-69A5-4B99-92B6-FBBDD7359BE1}" destId="{093E7151-334B-41B6-B64B-C9CC1E589AE3}" srcOrd="0" destOrd="0" presId="urn:microsoft.com/office/officeart/2005/8/layout/arrow2"/>
    <dgm:cxn modelId="{F45FC571-984C-4EF4-839B-216D68E24808}" srcId="{EB67203A-69A5-4B99-92B6-FBBDD7359BE1}" destId="{3B6F389F-5D8C-4555-B089-367D55C526CA}" srcOrd="0" destOrd="0" parTransId="{DF6509A7-8256-4CD2-BFF3-391E602EC903}" sibTransId="{CB08B2CD-3122-426D-BCD1-67F73111AA22}"/>
    <dgm:cxn modelId="{AF60F0A1-B8CF-4663-BA40-320A4430573F}" type="presOf" srcId="{9310AC3A-2B4F-425D-B210-F8BAF7A52629}" destId="{B58960C4-1C09-472F-A996-A978DC10A45D}" srcOrd="0" destOrd="0" presId="urn:microsoft.com/office/officeart/2005/8/layout/arrow2"/>
    <dgm:cxn modelId="{84A003C6-691D-4680-A342-9B4CDC2DE421}" type="presOf" srcId="{E6B33C11-861B-4938-9B89-96B81D5763C7}" destId="{6CCCBB54-A79F-4B2A-8F63-AA3FB1B2FA00}" srcOrd="0" destOrd="0" presId="urn:microsoft.com/office/officeart/2005/8/layout/arrow2"/>
    <dgm:cxn modelId="{145F19DF-9D24-493E-AE9F-96F6200ABDBD}" srcId="{EB67203A-69A5-4B99-92B6-FBBDD7359BE1}" destId="{E6B33C11-861B-4938-9B89-96B81D5763C7}" srcOrd="1" destOrd="0" parTransId="{CB8B1D5B-3530-47A8-A1CE-9E7438906365}" sibTransId="{7B42EA81-5C8C-4818-8A6F-1C0652D2294D}"/>
    <dgm:cxn modelId="{2C119AA8-B089-4882-85F2-099740090865}" type="presParOf" srcId="{093E7151-334B-41B6-B64B-C9CC1E589AE3}" destId="{79F97FB7-3E5D-4F86-B6DE-3ADD7C7F23C3}" srcOrd="0" destOrd="0" presId="urn:microsoft.com/office/officeart/2005/8/layout/arrow2"/>
    <dgm:cxn modelId="{B42548F2-096A-47D0-AF06-3D7A639767A1}" type="presParOf" srcId="{093E7151-334B-41B6-B64B-C9CC1E589AE3}" destId="{C08616EA-6A64-487B-91EC-FCE1B6B48397}" srcOrd="1" destOrd="0" presId="urn:microsoft.com/office/officeart/2005/8/layout/arrow2"/>
    <dgm:cxn modelId="{7AE638AE-A021-4B90-8174-E4CDDC8F36FE}" type="presParOf" srcId="{C08616EA-6A64-487B-91EC-FCE1B6B48397}" destId="{48B7FE90-B1CC-47F0-AA2C-43AB2E28B614}" srcOrd="0" destOrd="0" presId="urn:microsoft.com/office/officeart/2005/8/layout/arrow2"/>
    <dgm:cxn modelId="{45FA6D6D-E282-438C-AF31-8739084FFB66}" type="presParOf" srcId="{C08616EA-6A64-487B-91EC-FCE1B6B48397}" destId="{B42FD3D4-8F19-4FF0-A306-DAECADC7D9F8}" srcOrd="1" destOrd="0" presId="urn:microsoft.com/office/officeart/2005/8/layout/arrow2"/>
    <dgm:cxn modelId="{BC4B0F1F-6267-464F-ACD0-9F590CB6CEF1}" type="presParOf" srcId="{C08616EA-6A64-487B-91EC-FCE1B6B48397}" destId="{CA7920CB-1101-46D5-8AF7-4FD7B53DE5DC}" srcOrd="2" destOrd="0" presId="urn:microsoft.com/office/officeart/2005/8/layout/arrow2"/>
    <dgm:cxn modelId="{A63EDC1E-A981-4312-8997-F9CA4D706053}" type="presParOf" srcId="{C08616EA-6A64-487B-91EC-FCE1B6B48397}" destId="{6CCCBB54-A79F-4B2A-8F63-AA3FB1B2FA00}" srcOrd="3" destOrd="0" presId="urn:microsoft.com/office/officeart/2005/8/layout/arrow2"/>
    <dgm:cxn modelId="{F78FBC2D-9702-43C0-9231-6756B5D348C1}" type="presParOf" srcId="{C08616EA-6A64-487B-91EC-FCE1B6B48397}" destId="{61692466-357A-4C1F-ABAE-919C349A0B01}" srcOrd="4" destOrd="0" presId="urn:microsoft.com/office/officeart/2005/8/layout/arrow2"/>
    <dgm:cxn modelId="{AB45A117-B119-4005-A160-5F9DC7D846AF}" type="presParOf" srcId="{C08616EA-6A64-487B-91EC-FCE1B6B48397}" destId="{B58960C4-1C09-472F-A996-A978DC10A45D}" srcOrd="5" destOrd="0" presId="urn:microsoft.com/office/officeart/2005/8/layout/arrow2"/>
    <dgm:cxn modelId="{6E22C809-48A4-4BDE-BDC6-16D51E34B255}" type="presParOf" srcId="{C08616EA-6A64-487B-91EC-FCE1B6B48397}" destId="{B2A26E9C-0678-454E-81A7-7FC533A3A147}" srcOrd="6" destOrd="0" presId="urn:microsoft.com/office/officeart/2005/8/layout/arrow2"/>
    <dgm:cxn modelId="{F17B410E-E5C3-4A0B-A4BC-3B870DB5625C}" type="presParOf" srcId="{C08616EA-6A64-487B-91EC-FCE1B6B48397}" destId="{0428627D-5B6E-4CED-9FA2-3AB6EDEF1554}" srcOrd="7"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A54DC9A-F603-455F-B2D9-C63CDA8299CE}"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en-GB"/>
        </a:p>
      </dgm:t>
    </dgm:pt>
    <dgm:pt modelId="{0B22B1F1-2948-4465-8AD0-62DAB682841E}">
      <dgm:prSet phldrT="[Text]"/>
      <dgm:spPr/>
      <dgm:t>
        <a:bodyPr/>
        <a:lstStyle/>
        <a:p>
          <a:pPr algn="ctr"/>
          <a:r>
            <a:rPr lang="en-GB" dirty="0"/>
            <a:t>Almaty Management University (</a:t>
          </a:r>
          <a:r>
            <a:rPr lang="en-GB" dirty="0" err="1"/>
            <a:t>AlmaU</a:t>
          </a:r>
          <a:r>
            <a:rPr lang="en-GB" dirty="0"/>
            <a:t>)</a:t>
          </a:r>
        </a:p>
      </dgm:t>
    </dgm:pt>
    <dgm:pt modelId="{9AA63732-F2B0-438F-8B21-298538121FEC}" type="parTrans" cxnId="{738D0FB7-D1F2-4289-80C3-DE65FC144227}">
      <dgm:prSet/>
      <dgm:spPr/>
      <dgm:t>
        <a:bodyPr/>
        <a:lstStyle/>
        <a:p>
          <a:endParaRPr lang="en-GB"/>
        </a:p>
      </dgm:t>
    </dgm:pt>
    <dgm:pt modelId="{E5A1C5B3-D90F-44CC-959B-DC37730ADFBC}" type="sibTrans" cxnId="{738D0FB7-D1F2-4289-80C3-DE65FC144227}">
      <dgm:prSet/>
      <dgm:spPr/>
      <dgm:t>
        <a:bodyPr/>
        <a:lstStyle/>
        <a:p>
          <a:endParaRPr lang="en-GB"/>
        </a:p>
      </dgm:t>
    </dgm:pt>
    <dgm:pt modelId="{FB03A89E-27DD-473E-AC29-50E47661FBD6}">
      <dgm:prSet phldrT="[Text]"/>
      <dgm:spPr/>
      <dgm:t>
        <a:bodyPr/>
        <a:lstStyle/>
        <a:p>
          <a:r>
            <a:rPr lang="en-GB" dirty="0"/>
            <a:t>Advocacy for sustainability</a:t>
          </a:r>
        </a:p>
      </dgm:t>
    </dgm:pt>
    <dgm:pt modelId="{48F511F8-E0A8-4D0F-9028-4F7395E50260}" type="parTrans" cxnId="{8BE0DE21-5547-4B3A-8BD1-38B05FEE0BCD}">
      <dgm:prSet/>
      <dgm:spPr/>
      <dgm:t>
        <a:bodyPr/>
        <a:lstStyle/>
        <a:p>
          <a:endParaRPr lang="en-GB"/>
        </a:p>
      </dgm:t>
    </dgm:pt>
    <dgm:pt modelId="{0A3D22E2-0C4A-4D60-BADF-9CB50587C745}" type="sibTrans" cxnId="{8BE0DE21-5547-4B3A-8BD1-38B05FEE0BCD}">
      <dgm:prSet/>
      <dgm:spPr/>
      <dgm:t>
        <a:bodyPr/>
        <a:lstStyle/>
        <a:p>
          <a:endParaRPr lang="en-GB"/>
        </a:p>
      </dgm:t>
    </dgm:pt>
    <dgm:pt modelId="{8DA2EEDF-F611-4F37-8FCD-793642FD8A9D}">
      <dgm:prSet phldrT="[Text]"/>
      <dgm:spPr/>
      <dgm:t>
        <a:bodyPr/>
        <a:lstStyle/>
        <a:p>
          <a:pPr algn="ctr"/>
          <a:r>
            <a:rPr lang="en-GB" dirty="0"/>
            <a:t>Kazakh-German University (DKU)</a:t>
          </a:r>
        </a:p>
      </dgm:t>
    </dgm:pt>
    <dgm:pt modelId="{E2E757B8-02BF-4CF8-8CA9-0D7A44123BA5}" type="parTrans" cxnId="{F8D01CAC-831C-49C6-A64C-054B61C6C933}">
      <dgm:prSet/>
      <dgm:spPr/>
      <dgm:t>
        <a:bodyPr/>
        <a:lstStyle/>
        <a:p>
          <a:endParaRPr lang="en-GB"/>
        </a:p>
      </dgm:t>
    </dgm:pt>
    <dgm:pt modelId="{DE30CE6C-34BE-4B96-B182-0446D6931E1C}" type="sibTrans" cxnId="{F8D01CAC-831C-49C6-A64C-054B61C6C933}">
      <dgm:prSet/>
      <dgm:spPr/>
      <dgm:t>
        <a:bodyPr/>
        <a:lstStyle/>
        <a:p>
          <a:endParaRPr lang="en-GB"/>
        </a:p>
      </dgm:t>
    </dgm:pt>
    <dgm:pt modelId="{483AAE41-A00F-4C7C-A76C-638B9EB85F7F}">
      <dgm:prSet phldrT="[Text]"/>
      <dgm:spPr/>
      <dgm:t>
        <a:bodyPr/>
        <a:lstStyle/>
        <a:p>
          <a:r>
            <a:rPr lang="en-GB" dirty="0"/>
            <a:t>Cutting-edge education</a:t>
          </a:r>
        </a:p>
      </dgm:t>
    </dgm:pt>
    <dgm:pt modelId="{2FE68380-8418-4D77-8F8B-CE4981FBCF12}" type="parTrans" cxnId="{52697A70-1FE1-4C50-860F-B61168AFFED3}">
      <dgm:prSet/>
      <dgm:spPr/>
      <dgm:t>
        <a:bodyPr/>
        <a:lstStyle/>
        <a:p>
          <a:endParaRPr lang="en-GB"/>
        </a:p>
      </dgm:t>
    </dgm:pt>
    <dgm:pt modelId="{2DA1B405-4D0D-4D07-8CE2-390AAA5D2C58}" type="sibTrans" cxnId="{52697A70-1FE1-4C50-860F-B61168AFFED3}">
      <dgm:prSet/>
      <dgm:spPr/>
      <dgm:t>
        <a:bodyPr/>
        <a:lstStyle/>
        <a:p>
          <a:endParaRPr lang="en-GB"/>
        </a:p>
      </dgm:t>
    </dgm:pt>
    <dgm:pt modelId="{AD2EC174-6C69-4146-903D-C4E000C49024}">
      <dgm:prSet phldrT="[Text]"/>
      <dgm:spPr/>
      <dgm:t>
        <a:bodyPr/>
        <a:lstStyle/>
        <a:p>
          <a:r>
            <a:rPr lang="en-GB" dirty="0"/>
            <a:t>Experiential learning</a:t>
          </a:r>
        </a:p>
      </dgm:t>
    </dgm:pt>
    <dgm:pt modelId="{DE6F18BD-DA20-4742-A76E-CF498B6A9675}" type="parTrans" cxnId="{DAE91EE4-F2F6-498B-9848-0CD4B6F2E246}">
      <dgm:prSet/>
      <dgm:spPr/>
      <dgm:t>
        <a:bodyPr/>
        <a:lstStyle/>
        <a:p>
          <a:endParaRPr lang="en-GB"/>
        </a:p>
      </dgm:t>
    </dgm:pt>
    <dgm:pt modelId="{8E8BF9A1-05B7-45E5-A4B5-7DCDD8D4D72B}" type="sibTrans" cxnId="{DAE91EE4-F2F6-498B-9848-0CD4B6F2E246}">
      <dgm:prSet/>
      <dgm:spPr/>
      <dgm:t>
        <a:bodyPr/>
        <a:lstStyle/>
        <a:p>
          <a:endParaRPr lang="en-GB"/>
        </a:p>
      </dgm:t>
    </dgm:pt>
    <dgm:pt modelId="{7CBA21E1-C5C9-4B63-A21C-A5CC01F89FC9}">
      <dgm:prSet phldrT="[Text]"/>
      <dgm:spPr/>
      <dgm:t>
        <a:bodyPr/>
        <a:lstStyle/>
        <a:p>
          <a:r>
            <a:rPr lang="en-GB" dirty="0"/>
            <a:t>Industry relevance</a:t>
          </a:r>
        </a:p>
      </dgm:t>
    </dgm:pt>
    <dgm:pt modelId="{39921641-7155-4070-A0E7-F400E9B75FF4}" type="parTrans" cxnId="{86B077FE-155F-4A86-84F4-EF068145AF96}">
      <dgm:prSet/>
      <dgm:spPr/>
      <dgm:t>
        <a:bodyPr/>
        <a:lstStyle/>
        <a:p>
          <a:endParaRPr lang="en-GB"/>
        </a:p>
      </dgm:t>
    </dgm:pt>
    <dgm:pt modelId="{75893A68-844C-44CA-BD80-2E8DC954EBA9}" type="sibTrans" cxnId="{86B077FE-155F-4A86-84F4-EF068145AF96}">
      <dgm:prSet/>
      <dgm:spPr/>
      <dgm:t>
        <a:bodyPr/>
        <a:lstStyle/>
        <a:p>
          <a:endParaRPr lang="en-GB"/>
        </a:p>
      </dgm:t>
    </dgm:pt>
    <dgm:pt modelId="{BA1FDDE5-2857-42EF-8FB9-B026DACE4730}">
      <dgm:prSet/>
      <dgm:spPr/>
      <dgm:t>
        <a:bodyPr/>
        <a:lstStyle/>
        <a:p>
          <a:pPr algn="ctr"/>
          <a:r>
            <a:rPr lang="en-GB" dirty="0"/>
            <a:t>Kazakh National Agrarian Research University (</a:t>
          </a:r>
          <a:r>
            <a:rPr lang="en-GB" dirty="0" err="1"/>
            <a:t>KazNARU</a:t>
          </a:r>
          <a:r>
            <a:rPr lang="en-GB" dirty="0"/>
            <a:t>)</a:t>
          </a:r>
        </a:p>
      </dgm:t>
    </dgm:pt>
    <dgm:pt modelId="{7962B019-C5EF-4E25-A59C-CFE188CB654B}" type="parTrans" cxnId="{6297FC5F-818C-4811-8C9B-DD50E360036E}">
      <dgm:prSet/>
      <dgm:spPr/>
      <dgm:t>
        <a:bodyPr/>
        <a:lstStyle/>
        <a:p>
          <a:endParaRPr lang="en-GB"/>
        </a:p>
      </dgm:t>
    </dgm:pt>
    <dgm:pt modelId="{13541C9F-289D-4DEB-9864-C42014956A80}" type="sibTrans" cxnId="{6297FC5F-818C-4811-8C9B-DD50E360036E}">
      <dgm:prSet/>
      <dgm:spPr/>
      <dgm:t>
        <a:bodyPr/>
        <a:lstStyle/>
        <a:p>
          <a:endParaRPr lang="en-GB"/>
        </a:p>
      </dgm:t>
    </dgm:pt>
    <dgm:pt modelId="{9CFB40D4-7E42-4483-B37D-02E2D7F9A9E6}">
      <dgm:prSet/>
      <dgm:spPr/>
      <dgm:t>
        <a:bodyPr/>
        <a:lstStyle/>
        <a:p>
          <a:pPr algn="ctr"/>
          <a:r>
            <a:rPr lang="en-GB" dirty="0"/>
            <a:t>Nazarbayev University          (NU)</a:t>
          </a:r>
        </a:p>
      </dgm:t>
    </dgm:pt>
    <dgm:pt modelId="{7D380688-07FB-4CCA-B1DF-BD168C420F25}" type="parTrans" cxnId="{ED718EFD-216A-4C00-8EB4-49FC653AEC43}">
      <dgm:prSet/>
      <dgm:spPr/>
      <dgm:t>
        <a:bodyPr/>
        <a:lstStyle/>
        <a:p>
          <a:endParaRPr lang="en-GB"/>
        </a:p>
      </dgm:t>
    </dgm:pt>
    <dgm:pt modelId="{18ECDB33-1FD0-4AB3-A2D2-34122A35AC49}" type="sibTrans" cxnId="{ED718EFD-216A-4C00-8EB4-49FC653AEC43}">
      <dgm:prSet/>
      <dgm:spPr/>
      <dgm:t>
        <a:bodyPr/>
        <a:lstStyle/>
        <a:p>
          <a:endParaRPr lang="en-GB"/>
        </a:p>
      </dgm:t>
    </dgm:pt>
    <dgm:pt modelId="{8ED7234B-6C4D-4050-B758-25BBD1AFC173}">
      <dgm:prSet/>
      <dgm:spPr/>
      <dgm:t>
        <a:bodyPr/>
        <a:lstStyle/>
        <a:p>
          <a:r>
            <a:rPr lang="en-GB" dirty="0"/>
            <a:t>Sustainable mindset</a:t>
          </a:r>
        </a:p>
      </dgm:t>
    </dgm:pt>
    <dgm:pt modelId="{69AB3E3B-7EED-4F2C-908E-D56E0D772BBF}" type="parTrans" cxnId="{67AA3338-1669-4A72-B568-06624F3B1541}">
      <dgm:prSet/>
      <dgm:spPr/>
      <dgm:t>
        <a:bodyPr/>
        <a:lstStyle/>
        <a:p>
          <a:endParaRPr lang="en-GB"/>
        </a:p>
      </dgm:t>
    </dgm:pt>
    <dgm:pt modelId="{E0442BF5-EAC3-4917-8690-DE838CDB6EC2}" type="sibTrans" cxnId="{67AA3338-1669-4A72-B568-06624F3B1541}">
      <dgm:prSet/>
      <dgm:spPr/>
      <dgm:t>
        <a:bodyPr/>
        <a:lstStyle/>
        <a:p>
          <a:endParaRPr lang="en-GB"/>
        </a:p>
      </dgm:t>
    </dgm:pt>
    <dgm:pt modelId="{F02705DF-5A6B-4930-8828-C55136FFFA54}">
      <dgm:prSet/>
      <dgm:spPr/>
      <dgm:t>
        <a:bodyPr/>
        <a:lstStyle/>
        <a:p>
          <a:r>
            <a:rPr lang="en-GB" dirty="0"/>
            <a:t>Integrated approach</a:t>
          </a:r>
        </a:p>
      </dgm:t>
    </dgm:pt>
    <dgm:pt modelId="{3217C70E-D03C-40E9-B5EA-C80DE270C9E9}" type="parTrans" cxnId="{57349B26-9754-416E-A27C-E16EE2A09C61}">
      <dgm:prSet/>
      <dgm:spPr/>
      <dgm:t>
        <a:bodyPr/>
        <a:lstStyle/>
        <a:p>
          <a:endParaRPr lang="en-GB"/>
        </a:p>
      </dgm:t>
    </dgm:pt>
    <dgm:pt modelId="{5A7622B3-813F-422F-A7E1-5FE0C7D23851}" type="sibTrans" cxnId="{57349B26-9754-416E-A27C-E16EE2A09C61}">
      <dgm:prSet/>
      <dgm:spPr/>
      <dgm:t>
        <a:bodyPr/>
        <a:lstStyle/>
        <a:p>
          <a:endParaRPr lang="en-GB"/>
        </a:p>
      </dgm:t>
    </dgm:pt>
    <dgm:pt modelId="{80BB55D0-3BED-406B-BAEA-323E596366D6}">
      <dgm:prSet phldrT="[Text]"/>
      <dgm:spPr/>
      <dgm:t>
        <a:bodyPr/>
        <a:lstStyle/>
        <a:p>
          <a:r>
            <a:rPr lang="en-GB" dirty="0"/>
            <a:t>Community engagement</a:t>
          </a:r>
        </a:p>
      </dgm:t>
    </dgm:pt>
    <dgm:pt modelId="{4365D674-2DCB-4338-990F-7A1AD6E7132A}" type="sibTrans" cxnId="{46769CC0-C13D-48C6-B43C-87745DF13BC3}">
      <dgm:prSet/>
      <dgm:spPr/>
      <dgm:t>
        <a:bodyPr/>
        <a:lstStyle/>
        <a:p>
          <a:endParaRPr lang="en-GB"/>
        </a:p>
      </dgm:t>
    </dgm:pt>
    <dgm:pt modelId="{4B5D52F3-36A5-4870-AA2D-117A192B1B7A}" type="parTrans" cxnId="{46769CC0-C13D-48C6-B43C-87745DF13BC3}">
      <dgm:prSet/>
      <dgm:spPr/>
      <dgm:t>
        <a:bodyPr/>
        <a:lstStyle/>
        <a:p>
          <a:endParaRPr lang="en-GB"/>
        </a:p>
      </dgm:t>
    </dgm:pt>
    <dgm:pt modelId="{74FF8E82-E115-48EC-AB00-42E6623C210C}">
      <dgm:prSet phldrT="[Text]"/>
      <dgm:spPr/>
      <dgm:t>
        <a:bodyPr/>
        <a:lstStyle/>
        <a:p>
          <a:r>
            <a:rPr lang="en-GB" dirty="0"/>
            <a:t>Fostering innovation</a:t>
          </a:r>
        </a:p>
      </dgm:t>
    </dgm:pt>
    <dgm:pt modelId="{D8D20C03-BCFE-41CA-8C0D-C9BD31C2D6D2}" type="sibTrans" cxnId="{8923B558-16E6-48C4-9AD8-5FBC61413D7A}">
      <dgm:prSet/>
      <dgm:spPr/>
      <dgm:t>
        <a:bodyPr/>
        <a:lstStyle/>
        <a:p>
          <a:endParaRPr lang="en-GB"/>
        </a:p>
      </dgm:t>
    </dgm:pt>
    <dgm:pt modelId="{5E7BE299-E6A4-4CE1-8A36-ECB28C8132D6}" type="parTrans" cxnId="{8923B558-16E6-48C4-9AD8-5FBC61413D7A}">
      <dgm:prSet/>
      <dgm:spPr/>
      <dgm:t>
        <a:bodyPr/>
        <a:lstStyle/>
        <a:p>
          <a:endParaRPr lang="en-GB"/>
        </a:p>
      </dgm:t>
    </dgm:pt>
    <dgm:pt modelId="{302BA784-5F78-4C7F-8934-AF24823FB737}">
      <dgm:prSet phldrT="[Text]"/>
      <dgm:spPr/>
      <dgm:t>
        <a:bodyPr/>
        <a:lstStyle/>
        <a:p>
          <a:r>
            <a:rPr lang="en-GB" dirty="0"/>
            <a:t>Holistic education</a:t>
          </a:r>
        </a:p>
      </dgm:t>
    </dgm:pt>
    <dgm:pt modelId="{09D405A8-4CAE-43D8-8AAB-E0DA253AC0F7}" type="parTrans" cxnId="{7ADD187B-C0BD-471F-B060-22A120A41D80}">
      <dgm:prSet/>
      <dgm:spPr/>
      <dgm:t>
        <a:bodyPr/>
        <a:lstStyle/>
        <a:p>
          <a:endParaRPr lang="en-GB"/>
        </a:p>
      </dgm:t>
    </dgm:pt>
    <dgm:pt modelId="{14E7CE62-CC8C-47D2-843C-2389F57D2BE8}" type="sibTrans" cxnId="{7ADD187B-C0BD-471F-B060-22A120A41D80}">
      <dgm:prSet/>
      <dgm:spPr/>
      <dgm:t>
        <a:bodyPr/>
        <a:lstStyle/>
        <a:p>
          <a:endParaRPr lang="en-GB"/>
        </a:p>
      </dgm:t>
    </dgm:pt>
    <dgm:pt modelId="{65F1DC43-2B77-464F-B9E0-791B3DE3FAF5}">
      <dgm:prSet phldrT="[Text]"/>
      <dgm:spPr/>
      <dgm:t>
        <a:bodyPr/>
        <a:lstStyle/>
        <a:p>
          <a:r>
            <a:rPr lang="en-GB" dirty="0"/>
            <a:t>Networking opportunities</a:t>
          </a:r>
        </a:p>
      </dgm:t>
    </dgm:pt>
    <dgm:pt modelId="{538530D7-13CA-4FC0-814A-788250C0EA15}" type="parTrans" cxnId="{89FBC4BA-6085-46C3-B168-CAFBE4272EF0}">
      <dgm:prSet/>
      <dgm:spPr/>
      <dgm:t>
        <a:bodyPr/>
        <a:lstStyle/>
        <a:p>
          <a:endParaRPr lang="en-GB"/>
        </a:p>
      </dgm:t>
    </dgm:pt>
    <dgm:pt modelId="{DDC96B05-4026-42AC-BB44-75C4970B0FC0}" type="sibTrans" cxnId="{89FBC4BA-6085-46C3-B168-CAFBE4272EF0}">
      <dgm:prSet/>
      <dgm:spPr/>
      <dgm:t>
        <a:bodyPr/>
        <a:lstStyle/>
        <a:p>
          <a:endParaRPr lang="en-GB"/>
        </a:p>
      </dgm:t>
    </dgm:pt>
    <dgm:pt modelId="{8D24F5C5-8FCE-438C-91D1-52CC5B5763D9}">
      <dgm:prSet/>
      <dgm:spPr/>
      <dgm:t>
        <a:bodyPr/>
        <a:lstStyle/>
        <a:p>
          <a:r>
            <a:rPr lang="en-GB" dirty="0"/>
            <a:t>Community building</a:t>
          </a:r>
        </a:p>
      </dgm:t>
    </dgm:pt>
    <dgm:pt modelId="{891D6CBB-A284-45E3-9D2F-06D22DD44645}" type="parTrans" cxnId="{DFD2DECF-B39F-41B9-922E-9ED38F850505}">
      <dgm:prSet/>
      <dgm:spPr/>
      <dgm:t>
        <a:bodyPr/>
        <a:lstStyle/>
        <a:p>
          <a:endParaRPr lang="en-GB"/>
        </a:p>
      </dgm:t>
    </dgm:pt>
    <dgm:pt modelId="{EAB9A4E5-A08E-4E60-A493-9E7A7A3EF567}" type="sibTrans" cxnId="{DFD2DECF-B39F-41B9-922E-9ED38F850505}">
      <dgm:prSet/>
      <dgm:spPr/>
      <dgm:t>
        <a:bodyPr/>
        <a:lstStyle/>
        <a:p>
          <a:endParaRPr lang="en-GB"/>
        </a:p>
      </dgm:t>
    </dgm:pt>
    <dgm:pt modelId="{BC987897-FFEB-4583-834D-54BEFD4973DF}">
      <dgm:prSet/>
      <dgm:spPr/>
      <dgm:t>
        <a:bodyPr/>
        <a:lstStyle/>
        <a:p>
          <a:r>
            <a:rPr lang="en-GB" dirty="0"/>
            <a:t>Hands-on learning</a:t>
          </a:r>
        </a:p>
      </dgm:t>
    </dgm:pt>
    <dgm:pt modelId="{5D6507FC-1AF8-4CA1-854D-45A2A88642FD}" type="parTrans" cxnId="{CDFAEF56-F3D4-4C65-B523-DD68A975ECC4}">
      <dgm:prSet/>
      <dgm:spPr/>
      <dgm:t>
        <a:bodyPr/>
        <a:lstStyle/>
        <a:p>
          <a:endParaRPr lang="en-GB"/>
        </a:p>
      </dgm:t>
    </dgm:pt>
    <dgm:pt modelId="{430F2B9E-C7D4-4B58-843B-4B7AF6003D74}" type="sibTrans" cxnId="{CDFAEF56-F3D4-4C65-B523-DD68A975ECC4}">
      <dgm:prSet/>
      <dgm:spPr/>
      <dgm:t>
        <a:bodyPr/>
        <a:lstStyle/>
        <a:p>
          <a:endParaRPr lang="en-GB"/>
        </a:p>
      </dgm:t>
    </dgm:pt>
    <dgm:pt modelId="{2F1094E8-8C6A-40F4-BEE8-376D15032C87}">
      <dgm:prSet/>
      <dgm:spPr/>
      <dgm:t>
        <a:bodyPr/>
        <a:lstStyle/>
        <a:p>
          <a:r>
            <a:rPr lang="en-GB" dirty="0"/>
            <a:t>Lead by example</a:t>
          </a:r>
        </a:p>
      </dgm:t>
    </dgm:pt>
    <dgm:pt modelId="{DCACEDCF-63BA-46E0-B94C-389ABBA4FD91}" type="parTrans" cxnId="{86AB6BD9-891C-49EC-B026-F2AA8BE027BE}">
      <dgm:prSet/>
      <dgm:spPr/>
      <dgm:t>
        <a:bodyPr/>
        <a:lstStyle/>
        <a:p>
          <a:endParaRPr lang="en-GB"/>
        </a:p>
      </dgm:t>
    </dgm:pt>
    <dgm:pt modelId="{D0F5270F-EDD8-4093-A65F-A9706F61FB7A}" type="sibTrans" cxnId="{86AB6BD9-891C-49EC-B026-F2AA8BE027BE}">
      <dgm:prSet/>
      <dgm:spPr/>
      <dgm:t>
        <a:bodyPr/>
        <a:lstStyle/>
        <a:p>
          <a:endParaRPr lang="en-GB"/>
        </a:p>
      </dgm:t>
    </dgm:pt>
    <dgm:pt modelId="{10AC7DA8-099E-46AF-AD00-39ECD7B59625}">
      <dgm:prSet/>
      <dgm:spPr/>
      <dgm:t>
        <a:bodyPr/>
        <a:lstStyle/>
        <a:p>
          <a:r>
            <a:rPr lang="en-GB" dirty="0"/>
            <a:t>Student engagement</a:t>
          </a:r>
        </a:p>
      </dgm:t>
    </dgm:pt>
    <dgm:pt modelId="{5A43A1A7-7E02-4253-9F59-549F99705ADC}" type="parTrans" cxnId="{96062333-65A9-44DE-AE73-5560D2942E7D}">
      <dgm:prSet/>
      <dgm:spPr/>
      <dgm:t>
        <a:bodyPr/>
        <a:lstStyle/>
        <a:p>
          <a:endParaRPr lang="en-GB"/>
        </a:p>
      </dgm:t>
    </dgm:pt>
    <dgm:pt modelId="{CDC55AC1-957C-406A-90A3-F371B1636889}" type="sibTrans" cxnId="{96062333-65A9-44DE-AE73-5560D2942E7D}">
      <dgm:prSet/>
      <dgm:spPr/>
      <dgm:t>
        <a:bodyPr/>
        <a:lstStyle/>
        <a:p>
          <a:endParaRPr lang="en-GB"/>
        </a:p>
      </dgm:t>
    </dgm:pt>
    <dgm:pt modelId="{19D2012A-EB74-4086-BE83-F1EFAA6CE9FA}">
      <dgm:prSet/>
      <dgm:spPr/>
      <dgm:t>
        <a:bodyPr/>
        <a:lstStyle/>
        <a:p>
          <a:r>
            <a:rPr lang="en-GB" dirty="0"/>
            <a:t>Extensive partnerships</a:t>
          </a:r>
        </a:p>
      </dgm:t>
    </dgm:pt>
    <dgm:pt modelId="{07BCA5E2-9956-4352-8C13-16BEA485688A}" type="parTrans" cxnId="{CF1C61A8-D665-4E74-AD83-61DA62C9C666}">
      <dgm:prSet/>
      <dgm:spPr/>
      <dgm:t>
        <a:bodyPr/>
        <a:lstStyle/>
        <a:p>
          <a:endParaRPr lang="en-GB"/>
        </a:p>
      </dgm:t>
    </dgm:pt>
    <dgm:pt modelId="{462D2C8B-3223-49E2-8AA1-66B6147534B4}" type="sibTrans" cxnId="{CF1C61A8-D665-4E74-AD83-61DA62C9C666}">
      <dgm:prSet/>
      <dgm:spPr/>
      <dgm:t>
        <a:bodyPr/>
        <a:lstStyle/>
        <a:p>
          <a:endParaRPr lang="en-GB"/>
        </a:p>
      </dgm:t>
    </dgm:pt>
    <dgm:pt modelId="{53371F3E-F19B-40A3-9706-C2BDB05ABDDE}">
      <dgm:prSet/>
      <dgm:spPr/>
      <dgm:t>
        <a:bodyPr/>
        <a:lstStyle/>
        <a:p>
          <a:r>
            <a:rPr lang="en-GB" dirty="0"/>
            <a:t>Role </a:t>
          </a:r>
          <a:r>
            <a:rPr lang="en-GB" dirty="0" err="1"/>
            <a:t>modeling</a:t>
          </a:r>
          <a:endParaRPr lang="en-GB" dirty="0"/>
        </a:p>
      </dgm:t>
    </dgm:pt>
    <dgm:pt modelId="{6D49AE38-99C6-4998-9449-31ADC59DCEC0}" type="parTrans" cxnId="{95526714-7F82-4152-A5DF-CCC8092455FB}">
      <dgm:prSet/>
      <dgm:spPr/>
      <dgm:t>
        <a:bodyPr/>
        <a:lstStyle/>
        <a:p>
          <a:endParaRPr lang="en-GB"/>
        </a:p>
      </dgm:t>
    </dgm:pt>
    <dgm:pt modelId="{06C4BD1E-3A4F-4346-8A3B-3631E8EB838E}" type="sibTrans" cxnId="{95526714-7F82-4152-A5DF-CCC8092455FB}">
      <dgm:prSet/>
      <dgm:spPr/>
      <dgm:t>
        <a:bodyPr/>
        <a:lstStyle/>
        <a:p>
          <a:endParaRPr lang="en-GB"/>
        </a:p>
      </dgm:t>
    </dgm:pt>
    <dgm:pt modelId="{048ACF99-0058-42C1-93EB-17D559F66993}" type="pres">
      <dgm:prSet presAssocID="{BA54DC9A-F603-455F-B2D9-C63CDA8299CE}" presName="layout" presStyleCnt="0">
        <dgm:presLayoutVars>
          <dgm:chMax/>
          <dgm:chPref/>
          <dgm:dir/>
          <dgm:resizeHandles/>
        </dgm:presLayoutVars>
      </dgm:prSet>
      <dgm:spPr/>
    </dgm:pt>
    <dgm:pt modelId="{7124FC72-AA03-4A05-9E64-AF92FC4F55CD}" type="pres">
      <dgm:prSet presAssocID="{0B22B1F1-2948-4465-8AD0-62DAB682841E}" presName="root" presStyleCnt="0">
        <dgm:presLayoutVars>
          <dgm:chMax/>
          <dgm:chPref/>
        </dgm:presLayoutVars>
      </dgm:prSet>
      <dgm:spPr/>
    </dgm:pt>
    <dgm:pt modelId="{CA46659B-82FA-4BAE-AEF3-CC63126DF023}" type="pres">
      <dgm:prSet presAssocID="{0B22B1F1-2948-4465-8AD0-62DAB682841E}" presName="rootComposite" presStyleCnt="0">
        <dgm:presLayoutVars/>
      </dgm:prSet>
      <dgm:spPr/>
    </dgm:pt>
    <dgm:pt modelId="{9DB738BA-6EAE-4C78-877E-220F39275430}" type="pres">
      <dgm:prSet presAssocID="{0B22B1F1-2948-4465-8AD0-62DAB682841E}" presName="ParentAccent" presStyleLbl="alignNode1" presStyleIdx="0" presStyleCnt="4" custScaleY="241498" custLinFactNeighborX="0" custLinFactNeighborY="43846"/>
      <dgm:spPr/>
    </dgm:pt>
    <dgm:pt modelId="{B6588C21-B8FA-44AF-B666-7BD59F2C2F07}" type="pres">
      <dgm:prSet presAssocID="{0B22B1F1-2948-4465-8AD0-62DAB682841E}" presName="ParentSmallAccent" presStyleLbl="fgAcc1" presStyleIdx="0" presStyleCnt="4"/>
      <dgm:spPr/>
    </dgm:pt>
    <dgm:pt modelId="{F8DF6840-DD05-4FB4-A415-DAFC745C9896}" type="pres">
      <dgm:prSet presAssocID="{0B22B1F1-2948-4465-8AD0-62DAB682841E}" presName="Parent" presStyleLbl="revTx" presStyleIdx="0" presStyleCnt="20">
        <dgm:presLayoutVars>
          <dgm:chMax/>
          <dgm:chPref val="4"/>
          <dgm:bulletEnabled val="1"/>
        </dgm:presLayoutVars>
      </dgm:prSet>
      <dgm:spPr/>
    </dgm:pt>
    <dgm:pt modelId="{6DA90E37-A47A-4B5B-A433-C156F7EEC64F}" type="pres">
      <dgm:prSet presAssocID="{0B22B1F1-2948-4465-8AD0-62DAB682841E}" presName="childShape" presStyleCnt="0">
        <dgm:presLayoutVars>
          <dgm:chMax val="0"/>
          <dgm:chPref val="0"/>
        </dgm:presLayoutVars>
      </dgm:prSet>
      <dgm:spPr/>
    </dgm:pt>
    <dgm:pt modelId="{E4CD93E7-621C-45C3-988D-4CD3D7CCEC3C}" type="pres">
      <dgm:prSet presAssocID="{FB03A89E-27DD-473E-AC29-50E47661FBD6}" presName="childComposite" presStyleCnt="0">
        <dgm:presLayoutVars>
          <dgm:chMax val="0"/>
          <dgm:chPref val="0"/>
        </dgm:presLayoutVars>
      </dgm:prSet>
      <dgm:spPr/>
    </dgm:pt>
    <dgm:pt modelId="{921F1C74-A369-4987-9C5C-B41E2DA00808}" type="pres">
      <dgm:prSet presAssocID="{FB03A89E-27DD-473E-AC29-50E47661FBD6}" presName="ChildAccent" presStyleLbl="solidFgAcc1" presStyleIdx="0" presStyleCnt="16"/>
      <dgm:spPr/>
    </dgm:pt>
    <dgm:pt modelId="{0147A13D-CB09-4D91-BF4A-7E2EA51408C7}" type="pres">
      <dgm:prSet presAssocID="{FB03A89E-27DD-473E-AC29-50E47661FBD6}" presName="Child" presStyleLbl="revTx" presStyleIdx="1" presStyleCnt="20">
        <dgm:presLayoutVars>
          <dgm:chMax val="0"/>
          <dgm:chPref val="0"/>
          <dgm:bulletEnabled val="1"/>
        </dgm:presLayoutVars>
      </dgm:prSet>
      <dgm:spPr/>
    </dgm:pt>
    <dgm:pt modelId="{239A3601-2123-4F20-B729-83AA9895AE5D}" type="pres">
      <dgm:prSet presAssocID="{80BB55D0-3BED-406B-BAEA-323E596366D6}" presName="childComposite" presStyleCnt="0">
        <dgm:presLayoutVars>
          <dgm:chMax val="0"/>
          <dgm:chPref val="0"/>
        </dgm:presLayoutVars>
      </dgm:prSet>
      <dgm:spPr/>
    </dgm:pt>
    <dgm:pt modelId="{8006D9C9-ABBB-4184-9AF7-172E7EEC6B4E}" type="pres">
      <dgm:prSet presAssocID="{80BB55D0-3BED-406B-BAEA-323E596366D6}" presName="ChildAccent" presStyleLbl="solidFgAcc1" presStyleIdx="1" presStyleCnt="16"/>
      <dgm:spPr/>
    </dgm:pt>
    <dgm:pt modelId="{8610C1CE-B5B2-4BAD-A45E-A412E77ADB8C}" type="pres">
      <dgm:prSet presAssocID="{80BB55D0-3BED-406B-BAEA-323E596366D6}" presName="Child" presStyleLbl="revTx" presStyleIdx="2" presStyleCnt="20">
        <dgm:presLayoutVars>
          <dgm:chMax val="0"/>
          <dgm:chPref val="0"/>
          <dgm:bulletEnabled val="1"/>
        </dgm:presLayoutVars>
      </dgm:prSet>
      <dgm:spPr/>
    </dgm:pt>
    <dgm:pt modelId="{AAEE9085-9CF9-4A2F-A6DA-ED4CCFA8B099}" type="pres">
      <dgm:prSet presAssocID="{74FF8E82-E115-48EC-AB00-42E6623C210C}" presName="childComposite" presStyleCnt="0">
        <dgm:presLayoutVars>
          <dgm:chMax val="0"/>
          <dgm:chPref val="0"/>
        </dgm:presLayoutVars>
      </dgm:prSet>
      <dgm:spPr/>
    </dgm:pt>
    <dgm:pt modelId="{74DC8F13-A57D-4262-8DFD-8E01FF98AD8A}" type="pres">
      <dgm:prSet presAssocID="{74FF8E82-E115-48EC-AB00-42E6623C210C}" presName="ChildAccent" presStyleLbl="solidFgAcc1" presStyleIdx="2" presStyleCnt="16"/>
      <dgm:spPr/>
    </dgm:pt>
    <dgm:pt modelId="{F5A452D7-1F67-46BD-8339-FB3320F3B131}" type="pres">
      <dgm:prSet presAssocID="{74FF8E82-E115-48EC-AB00-42E6623C210C}" presName="Child" presStyleLbl="revTx" presStyleIdx="3" presStyleCnt="20">
        <dgm:presLayoutVars>
          <dgm:chMax val="0"/>
          <dgm:chPref val="0"/>
          <dgm:bulletEnabled val="1"/>
        </dgm:presLayoutVars>
      </dgm:prSet>
      <dgm:spPr/>
    </dgm:pt>
    <dgm:pt modelId="{792138C2-BB5C-46AC-BB22-4A5536170C1C}" type="pres">
      <dgm:prSet presAssocID="{302BA784-5F78-4C7F-8934-AF24823FB737}" presName="childComposite" presStyleCnt="0">
        <dgm:presLayoutVars>
          <dgm:chMax val="0"/>
          <dgm:chPref val="0"/>
        </dgm:presLayoutVars>
      </dgm:prSet>
      <dgm:spPr/>
    </dgm:pt>
    <dgm:pt modelId="{EA2FB8CC-2496-473B-9D1B-A6EB3AD33B7D}" type="pres">
      <dgm:prSet presAssocID="{302BA784-5F78-4C7F-8934-AF24823FB737}" presName="ChildAccent" presStyleLbl="solidFgAcc1" presStyleIdx="3" presStyleCnt="16"/>
      <dgm:spPr/>
    </dgm:pt>
    <dgm:pt modelId="{FC87D2D3-A0CB-49B5-9C55-D09A9759B747}" type="pres">
      <dgm:prSet presAssocID="{302BA784-5F78-4C7F-8934-AF24823FB737}" presName="Child" presStyleLbl="revTx" presStyleIdx="4" presStyleCnt="20">
        <dgm:presLayoutVars>
          <dgm:chMax val="0"/>
          <dgm:chPref val="0"/>
          <dgm:bulletEnabled val="1"/>
        </dgm:presLayoutVars>
      </dgm:prSet>
      <dgm:spPr/>
    </dgm:pt>
    <dgm:pt modelId="{A11C3291-029D-4160-9AB0-4AE842C244CC}" type="pres">
      <dgm:prSet presAssocID="{8DA2EEDF-F611-4F37-8FCD-793642FD8A9D}" presName="root" presStyleCnt="0">
        <dgm:presLayoutVars>
          <dgm:chMax/>
          <dgm:chPref/>
        </dgm:presLayoutVars>
      </dgm:prSet>
      <dgm:spPr/>
    </dgm:pt>
    <dgm:pt modelId="{8045E1E7-5BA6-456F-A4BB-4C6B42C70076}" type="pres">
      <dgm:prSet presAssocID="{8DA2EEDF-F611-4F37-8FCD-793642FD8A9D}" presName="rootComposite" presStyleCnt="0">
        <dgm:presLayoutVars/>
      </dgm:prSet>
      <dgm:spPr/>
    </dgm:pt>
    <dgm:pt modelId="{DE00346F-A52D-4A3F-AB91-49B945185095}" type="pres">
      <dgm:prSet presAssocID="{8DA2EEDF-F611-4F37-8FCD-793642FD8A9D}" presName="ParentAccent" presStyleLbl="alignNode1" presStyleIdx="1" presStyleCnt="4" custScaleY="241498" custLinFactNeighborX="-1341" custLinFactNeighborY="43846"/>
      <dgm:spPr/>
    </dgm:pt>
    <dgm:pt modelId="{FED63D64-0079-4713-B7E6-181CA73CCFA7}" type="pres">
      <dgm:prSet presAssocID="{8DA2EEDF-F611-4F37-8FCD-793642FD8A9D}" presName="ParentSmallAccent" presStyleLbl="fgAcc1" presStyleIdx="1" presStyleCnt="4"/>
      <dgm:spPr/>
    </dgm:pt>
    <dgm:pt modelId="{3EDE5310-DC99-482A-BF23-B35D565E3260}" type="pres">
      <dgm:prSet presAssocID="{8DA2EEDF-F611-4F37-8FCD-793642FD8A9D}" presName="Parent" presStyleLbl="revTx" presStyleIdx="5" presStyleCnt="20">
        <dgm:presLayoutVars>
          <dgm:chMax/>
          <dgm:chPref val="4"/>
          <dgm:bulletEnabled val="1"/>
        </dgm:presLayoutVars>
      </dgm:prSet>
      <dgm:spPr/>
    </dgm:pt>
    <dgm:pt modelId="{950F2C84-4D18-4BF5-BD16-08F2B2D92B53}" type="pres">
      <dgm:prSet presAssocID="{8DA2EEDF-F611-4F37-8FCD-793642FD8A9D}" presName="childShape" presStyleCnt="0">
        <dgm:presLayoutVars>
          <dgm:chMax val="0"/>
          <dgm:chPref val="0"/>
        </dgm:presLayoutVars>
      </dgm:prSet>
      <dgm:spPr/>
    </dgm:pt>
    <dgm:pt modelId="{E1B55645-6E92-432F-9FE1-4528F292D173}" type="pres">
      <dgm:prSet presAssocID="{483AAE41-A00F-4C7C-A76C-638B9EB85F7F}" presName="childComposite" presStyleCnt="0">
        <dgm:presLayoutVars>
          <dgm:chMax val="0"/>
          <dgm:chPref val="0"/>
        </dgm:presLayoutVars>
      </dgm:prSet>
      <dgm:spPr/>
    </dgm:pt>
    <dgm:pt modelId="{9D65DC81-24FF-47D7-9B69-E9185737B55E}" type="pres">
      <dgm:prSet presAssocID="{483AAE41-A00F-4C7C-A76C-638B9EB85F7F}" presName="ChildAccent" presStyleLbl="solidFgAcc1" presStyleIdx="4" presStyleCnt="16"/>
      <dgm:spPr/>
    </dgm:pt>
    <dgm:pt modelId="{370AE47E-52C4-4DED-B6A2-5CA795B2A108}" type="pres">
      <dgm:prSet presAssocID="{483AAE41-A00F-4C7C-A76C-638B9EB85F7F}" presName="Child" presStyleLbl="revTx" presStyleIdx="6" presStyleCnt="20">
        <dgm:presLayoutVars>
          <dgm:chMax val="0"/>
          <dgm:chPref val="0"/>
          <dgm:bulletEnabled val="1"/>
        </dgm:presLayoutVars>
      </dgm:prSet>
      <dgm:spPr/>
    </dgm:pt>
    <dgm:pt modelId="{38A0A52E-C696-4E18-B157-1CC57B007076}" type="pres">
      <dgm:prSet presAssocID="{AD2EC174-6C69-4146-903D-C4E000C49024}" presName="childComposite" presStyleCnt="0">
        <dgm:presLayoutVars>
          <dgm:chMax val="0"/>
          <dgm:chPref val="0"/>
        </dgm:presLayoutVars>
      </dgm:prSet>
      <dgm:spPr/>
    </dgm:pt>
    <dgm:pt modelId="{0958D478-F28B-4AF7-89EB-20DDAB1E4068}" type="pres">
      <dgm:prSet presAssocID="{AD2EC174-6C69-4146-903D-C4E000C49024}" presName="ChildAccent" presStyleLbl="solidFgAcc1" presStyleIdx="5" presStyleCnt="16"/>
      <dgm:spPr/>
    </dgm:pt>
    <dgm:pt modelId="{4317F70A-D216-46C1-9D65-D9CA34841979}" type="pres">
      <dgm:prSet presAssocID="{AD2EC174-6C69-4146-903D-C4E000C49024}" presName="Child" presStyleLbl="revTx" presStyleIdx="7" presStyleCnt="20">
        <dgm:presLayoutVars>
          <dgm:chMax val="0"/>
          <dgm:chPref val="0"/>
          <dgm:bulletEnabled val="1"/>
        </dgm:presLayoutVars>
      </dgm:prSet>
      <dgm:spPr/>
    </dgm:pt>
    <dgm:pt modelId="{2BD50D12-0967-40D8-93D5-3CFA18819616}" type="pres">
      <dgm:prSet presAssocID="{7CBA21E1-C5C9-4B63-A21C-A5CC01F89FC9}" presName="childComposite" presStyleCnt="0">
        <dgm:presLayoutVars>
          <dgm:chMax val="0"/>
          <dgm:chPref val="0"/>
        </dgm:presLayoutVars>
      </dgm:prSet>
      <dgm:spPr/>
    </dgm:pt>
    <dgm:pt modelId="{D292A9CE-F73B-4905-925D-69461D00BDB6}" type="pres">
      <dgm:prSet presAssocID="{7CBA21E1-C5C9-4B63-A21C-A5CC01F89FC9}" presName="ChildAccent" presStyleLbl="solidFgAcc1" presStyleIdx="6" presStyleCnt="16"/>
      <dgm:spPr/>
    </dgm:pt>
    <dgm:pt modelId="{FC709A64-B9D3-4962-B0B4-5889D3C005DA}" type="pres">
      <dgm:prSet presAssocID="{7CBA21E1-C5C9-4B63-A21C-A5CC01F89FC9}" presName="Child" presStyleLbl="revTx" presStyleIdx="8" presStyleCnt="20">
        <dgm:presLayoutVars>
          <dgm:chMax val="0"/>
          <dgm:chPref val="0"/>
          <dgm:bulletEnabled val="1"/>
        </dgm:presLayoutVars>
      </dgm:prSet>
      <dgm:spPr/>
    </dgm:pt>
    <dgm:pt modelId="{4FD95A44-2C24-477C-9B1B-5E6208AF6A4E}" type="pres">
      <dgm:prSet presAssocID="{65F1DC43-2B77-464F-B9E0-791B3DE3FAF5}" presName="childComposite" presStyleCnt="0">
        <dgm:presLayoutVars>
          <dgm:chMax val="0"/>
          <dgm:chPref val="0"/>
        </dgm:presLayoutVars>
      </dgm:prSet>
      <dgm:spPr/>
    </dgm:pt>
    <dgm:pt modelId="{37AE744B-94B5-42EC-925B-28D1CB2FE70F}" type="pres">
      <dgm:prSet presAssocID="{65F1DC43-2B77-464F-B9E0-791B3DE3FAF5}" presName="ChildAccent" presStyleLbl="solidFgAcc1" presStyleIdx="7" presStyleCnt="16"/>
      <dgm:spPr/>
    </dgm:pt>
    <dgm:pt modelId="{1E07C56C-F92C-4339-9884-3F23AB64A645}" type="pres">
      <dgm:prSet presAssocID="{65F1DC43-2B77-464F-B9E0-791B3DE3FAF5}" presName="Child" presStyleLbl="revTx" presStyleIdx="9" presStyleCnt="20">
        <dgm:presLayoutVars>
          <dgm:chMax val="0"/>
          <dgm:chPref val="0"/>
          <dgm:bulletEnabled val="1"/>
        </dgm:presLayoutVars>
      </dgm:prSet>
      <dgm:spPr/>
    </dgm:pt>
    <dgm:pt modelId="{BE517D2F-FF02-41C9-9B57-E5E91D5C7349}" type="pres">
      <dgm:prSet presAssocID="{BA1FDDE5-2857-42EF-8FB9-B026DACE4730}" presName="root" presStyleCnt="0">
        <dgm:presLayoutVars>
          <dgm:chMax/>
          <dgm:chPref/>
        </dgm:presLayoutVars>
      </dgm:prSet>
      <dgm:spPr/>
    </dgm:pt>
    <dgm:pt modelId="{3F95096D-3605-486A-B424-91E2DEA624FA}" type="pres">
      <dgm:prSet presAssocID="{BA1FDDE5-2857-42EF-8FB9-B026DACE4730}" presName="rootComposite" presStyleCnt="0">
        <dgm:presLayoutVars/>
      </dgm:prSet>
      <dgm:spPr/>
    </dgm:pt>
    <dgm:pt modelId="{A5AC20CA-B3A1-4AAA-9DAC-C0DCB630296D}" type="pres">
      <dgm:prSet presAssocID="{BA1FDDE5-2857-42EF-8FB9-B026DACE4730}" presName="ParentAccent" presStyleLbl="alignNode1" presStyleIdx="2" presStyleCnt="4" custScaleY="241498" custLinFactNeighborX="55" custLinFactNeighborY="43846"/>
      <dgm:spPr/>
    </dgm:pt>
    <dgm:pt modelId="{EB25D071-0261-46CE-BD8D-3BDD7A753103}" type="pres">
      <dgm:prSet presAssocID="{BA1FDDE5-2857-42EF-8FB9-B026DACE4730}" presName="ParentSmallAccent" presStyleLbl="fgAcc1" presStyleIdx="2" presStyleCnt="4"/>
      <dgm:spPr/>
    </dgm:pt>
    <dgm:pt modelId="{5FDE2188-CA26-496E-88FC-89FC2EB729E7}" type="pres">
      <dgm:prSet presAssocID="{BA1FDDE5-2857-42EF-8FB9-B026DACE4730}" presName="Parent" presStyleLbl="revTx" presStyleIdx="10" presStyleCnt="20">
        <dgm:presLayoutVars>
          <dgm:chMax/>
          <dgm:chPref val="4"/>
          <dgm:bulletEnabled val="1"/>
        </dgm:presLayoutVars>
      </dgm:prSet>
      <dgm:spPr/>
    </dgm:pt>
    <dgm:pt modelId="{8FD8DC9E-FE12-4D1A-B165-62CC6482A0AB}" type="pres">
      <dgm:prSet presAssocID="{BA1FDDE5-2857-42EF-8FB9-B026DACE4730}" presName="childShape" presStyleCnt="0">
        <dgm:presLayoutVars>
          <dgm:chMax val="0"/>
          <dgm:chPref val="0"/>
        </dgm:presLayoutVars>
      </dgm:prSet>
      <dgm:spPr/>
    </dgm:pt>
    <dgm:pt modelId="{ABC7ED26-1823-4DE0-BF34-BF73E1BC4A5B}" type="pres">
      <dgm:prSet presAssocID="{8ED7234B-6C4D-4050-B758-25BBD1AFC173}" presName="childComposite" presStyleCnt="0">
        <dgm:presLayoutVars>
          <dgm:chMax val="0"/>
          <dgm:chPref val="0"/>
        </dgm:presLayoutVars>
      </dgm:prSet>
      <dgm:spPr/>
    </dgm:pt>
    <dgm:pt modelId="{9FFEC06D-0C0D-4400-862E-5C3F1480BA91}" type="pres">
      <dgm:prSet presAssocID="{8ED7234B-6C4D-4050-B758-25BBD1AFC173}" presName="ChildAccent" presStyleLbl="solidFgAcc1" presStyleIdx="8" presStyleCnt="16"/>
      <dgm:spPr/>
    </dgm:pt>
    <dgm:pt modelId="{9C144843-310A-49E4-9794-37BFEDEAD1F4}" type="pres">
      <dgm:prSet presAssocID="{8ED7234B-6C4D-4050-B758-25BBD1AFC173}" presName="Child" presStyleLbl="revTx" presStyleIdx="11" presStyleCnt="20">
        <dgm:presLayoutVars>
          <dgm:chMax val="0"/>
          <dgm:chPref val="0"/>
          <dgm:bulletEnabled val="1"/>
        </dgm:presLayoutVars>
      </dgm:prSet>
      <dgm:spPr/>
    </dgm:pt>
    <dgm:pt modelId="{E087AA21-A359-4FD7-8751-827657C3AA8B}" type="pres">
      <dgm:prSet presAssocID="{8D24F5C5-8FCE-438C-91D1-52CC5B5763D9}" presName="childComposite" presStyleCnt="0">
        <dgm:presLayoutVars>
          <dgm:chMax val="0"/>
          <dgm:chPref val="0"/>
        </dgm:presLayoutVars>
      </dgm:prSet>
      <dgm:spPr/>
    </dgm:pt>
    <dgm:pt modelId="{52A3D17A-CC0F-4201-B1D1-5C45DB554265}" type="pres">
      <dgm:prSet presAssocID="{8D24F5C5-8FCE-438C-91D1-52CC5B5763D9}" presName="ChildAccent" presStyleLbl="solidFgAcc1" presStyleIdx="9" presStyleCnt="16"/>
      <dgm:spPr/>
    </dgm:pt>
    <dgm:pt modelId="{1631C015-D3E8-4681-841C-9C2AA4B18294}" type="pres">
      <dgm:prSet presAssocID="{8D24F5C5-8FCE-438C-91D1-52CC5B5763D9}" presName="Child" presStyleLbl="revTx" presStyleIdx="12" presStyleCnt="20">
        <dgm:presLayoutVars>
          <dgm:chMax val="0"/>
          <dgm:chPref val="0"/>
          <dgm:bulletEnabled val="1"/>
        </dgm:presLayoutVars>
      </dgm:prSet>
      <dgm:spPr/>
    </dgm:pt>
    <dgm:pt modelId="{8CD421D1-3E40-482A-8CB4-02176DA4E355}" type="pres">
      <dgm:prSet presAssocID="{BC987897-FFEB-4583-834D-54BEFD4973DF}" presName="childComposite" presStyleCnt="0">
        <dgm:presLayoutVars>
          <dgm:chMax val="0"/>
          <dgm:chPref val="0"/>
        </dgm:presLayoutVars>
      </dgm:prSet>
      <dgm:spPr/>
    </dgm:pt>
    <dgm:pt modelId="{2BFA88DF-6853-448C-BD8F-635A5EF26A8E}" type="pres">
      <dgm:prSet presAssocID="{BC987897-FFEB-4583-834D-54BEFD4973DF}" presName="ChildAccent" presStyleLbl="solidFgAcc1" presStyleIdx="10" presStyleCnt="16"/>
      <dgm:spPr/>
    </dgm:pt>
    <dgm:pt modelId="{1312C1A5-1259-4364-BDC4-E4457F80E17D}" type="pres">
      <dgm:prSet presAssocID="{BC987897-FFEB-4583-834D-54BEFD4973DF}" presName="Child" presStyleLbl="revTx" presStyleIdx="13" presStyleCnt="20">
        <dgm:presLayoutVars>
          <dgm:chMax val="0"/>
          <dgm:chPref val="0"/>
          <dgm:bulletEnabled val="1"/>
        </dgm:presLayoutVars>
      </dgm:prSet>
      <dgm:spPr/>
    </dgm:pt>
    <dgm:pt modelId="{8A97324E-8C86-4E42-939E-62D791A2E361}" type="pres">
      <dgm:prSet presAssocID="{2F1094E8-8C6A-40F4-BEE8-376D15032C87}" presName="childComposite" presStyleCnt="0">
        <dgm:presLayoutVars>
          <dgm:chMax val="0"/>
          <dgm:chPref val="0"/>
        </dgm:presLayoutVars>
      </dgm:prSet>
      <dgm:spPr/>
    </dgm:pt>
    <dgm:pt modelId="{36F9A923-04EF-4EE2-A86A-D8598D30B1F9}" type="pres">
      <dgm:prSet presAssocID="{2F1094E8-8C6A-40F4-BEE8-376D15032C87}" presName="ChildAccent" presStyleLbl="solidFgAcc1" presStyleIdx="11" presStyleCnt="16"/>
      <dgm:spPr/>
    </dgm:pt>
    <dgm:pt modelId="{10E38286-EC3F-4829-8774-4F11CFCD846D}" type="pres">
      <dgm:prSet presAssocID="{2F1094E8-8C6A-40F4-BEE8-376D15032C87}" presName="Child" presStyleLbl="revTx" presStyleIdx="14" presStyleCnt="20">
        <dgm:presLayoutVars>
          <dgm:chMax val="0"/>
          <dgm:chPref val="0"/>
          <dgm:bulletEnabled val="1"/>
        </dgm:presLayoutVars>
      </dgm:prSet>
      <dgm:spPr/>
    </dgm:pt>
    <dgm:pt modelId="{260FE97F-3B56-448A-86F0-BF034483281B}" type="pres">
      <dgm:prSet presAssocID="{9CFB40D4-7E42-4483-B37D-02E2D7F9A9E6}" presName="root" presStyleCnt="0">
        <dgm:presLayoutVars>
          <dgm:chMax/>
          <dgm:chPref/>
        </dgm:presLayoutVars>
      </dgm:prSet>
      <dgm:spPr/>
    </dgm:pt>
    <dgm:pt modelId="{695B3315-C03B-4AD8-9749-C712C46927F6}" type="pres">
      <dgm:prSet presAssocID="{9CFB40D4-7E42-4483-B37D-02E2D7F9A9E6}" presName="rootComposite" presStyleCnt="0">
        <dgm:presLayoutVars/>
      </dgm:prSet>
      <dgm:spPr/>
    </dgm:pt>
    <dgm:pt modelId="{16A353D6-BF99-41A0-A532-31317E73D9A7}" type="pres">
      <dgm:prSet presAssocID="{9CFB40D4-7E42-4483-B37D-02E2D7F9A9E6}" presName="ParentAccent" presStyleLbl="alignNode1" presStyleIdx="3" presStyleCnt="4" custScaleY="241498" custLinFactNeighborX="55" custLinFactNeighborY="43846"/>
      <dgm:spPr>
        <a:solidFill>
          <a:schemeClr val="accent1"/>
        </a:solidFill>
        <a:ln>
          <a:solidFill>
            <a:schemeClr val="accent1"/>
          </a:solidFill>
        </a:ln>
      </dgm:spPr>
    </dgm:pt>
    <dgm:pt modelId="{C342BB4A-0B83-4261-8A8B-E4DF9FB72D75}" type="pres">
      <dgm:prSet presAssocID="{9CFB40D4-7E42-4483-B37D-02E2D7F9A9E6}" presName="ParentSmallAccent" presStyleLbl="fgAcc1" presStyleIdx="3" presStyleCnt="4"/>
      <dgm:spPr/>
    </dgm:pt>
    <dgm:pt modelId="{3313F41B-58D3-4B74-9E48-C0699EB9144F}" type="pres">
      <dgm:prSet presAssocID="{9CFB40D4-7E42-4483-B37D-02E2D7F9A9E6}" presName="Parent" presStyleLbl="revTx" presStyleIdx="15" presStyleCnt="20">
        <dgm:presLayoutVars>
          <dgm:chMax/>
          <dgm:chPref val="4"/>
          <dgm:bulletEnabled val="1"/>
        </dgm:presLayoutVars>
      </dgm:prSet>
      <dgm:spPr/>
    </dgm:pt>
    <dgm:pt modelId="{9685769B-4CBB-463F-89AF-81838D296532}" type="pres">
      <dgm:prSet presAssocID="{9CFB40D4-7E42-4483-B37D-02E2D7F9A9E6}" presName="childShape" presStyleCnt="0">
        <dgm:presLayoutVars>
          <dgm:chMax val="0"/>
          <dgm:chPref val="0"/>
        </dgm:presLayoutVars>
      </dgm:prSet>
      <dgm:spPr/>
    </dgm:pt>
    <dgm:pt modelId="{F961CB83-5631-47AE-832E-42AE640B00DF}" type="pres">
      <dgm:prSet presAssocID="{F02705DF-5A6B-4930-8828-C55136FFFA54}" presName="childComposite" presStyleCnt="0">
        <dgm:presLayoutVars>
          <dgm:chMax val="0"/>
          <dgm:chPref val="0"/>
        </dgm:presLayoutVars>
      </dgm:prSet>
      <dgm:spPr/>
    </dgm:pt>
    <dgm:pt modelId="{8BCB1CE6-B281-4B8A-9CCF-A0D1E737360A}" type="pres">
      <dgm:prSet presAssocID="{F02705DF-5A6B-4930-8828-C55136FFFA54}" presName="ChildAccent" presStyleLbl="solidFgAcc1" presStyleIdx="12" presStyleCnt="16"/>
      <dgm:spPr/>
    </dgm:pt>
    <dgm:pt modelId="{30A9E4DE-829B-493C-978A-825F2A82AC87}" type="pres">
      <dgm:prSet presAssocID="{F02705DF-5A6B-4930-8828-C55136FFFA54}" presName="Child" presStyleLbl="revTx" presStyleIdx="16" presStyleCnt="20">
        <dgm:presLayoutVars>
          <dgm:chMax val="0"/>
          <dgm:chPref val="0"/>
          <dgm:bulletEnabled val="1"/>
        </dgm:presLayoutVars>
      </dgm:prSet>
      <dgm:spPr/>
    </dgm:pt>
    <dgm:pt modelId="{784826B1-F39D-40C9-89EE-794BE9655447}" type="pres">
      <dgm:prSet presAssocID="{10AC7DA8-099E-46AF-AD00-39ECD7B59625}" presName="childComposite" presStyleCnt="0">
        <dgm:presLayoutVars>
          <dgm:chMax val="0"/>
          <dgm:chPref val="0"/>
        </dgm:presLayoutVars>
      </dgm:prSet>
      <dgm:spPr/>
    </dgm:pt>
    <dgm:pt modelId="{49702680-650B-4D60-9982-01778C61D378}" type="pres">
      <dgm:prSet presAssocID="{10AC7DA8-099E-46AF-AD00-39ECD7B59625}" presName="ChildAccent" presStyleLbl="solidFgAcc1" presStyleIdx="13" presStyleCnt="16"/>
      <dgm:spPr/>
    </dgm:pt>
    <dgm:pt modelId="{C8011440-E961-4985-BF72-EE1704977A1D}" type="pres">
      <dgm:prSet presAssocID="{10AC7DA8-099E-46AF-AD00-39ECD7B59625}" presName="Child" presStyleLbl="revTx" presStyleIdx="17" presStyleCnt="20">
        <dgm:presLayoutVars>
          <dgm:chMax val="0"/>
          <dgm:chPref val="0"/>
          <dgm:bulletEnabled val="1"/>
        </dgm:presLayoutVars>
      </dgm:prSet>
      <dgm:spPr/>
    </dgm:pt>
    <dgm:pt modelId="{1A2E20A7-5731-4F7C-A434-010881776D58}" type="pres">
      <dgm:prSet presAssocID="{19D2012A-EB74-4086-BE83-F1EFAA6CE9FA}" presName="childComposite" presStyleCnt="0">
        <dgm:presLayoutVars>
          <dgm:chMax val="0"/>
          <dgm:chPref val="0"/>
        </dgm:presLayoutVars>
      </dgm:prSet>
      <dgm:spPr/>
    </dgm:pt>
    <dgm:pt modelId="{434F3D34-ACA3-4B1B-9690-76E5D772C98C}" type="pres">
      <dgm:prSet presAssocID="{19D2012A-EB74-4086-BE83-F1EFAA6CE9FA}" presName="ChildAccent" presStyleLbl="solidFgAcc1" presStyleIdx="14" presStyleCnt="16"/>
      <dgm:spPr/>
    </dgm:pt>
    <dgm:pt modelId="{CCF374C0-A5A7-4F5E-8948-2532FEB04FE2}" type="pres">
      <dgm:prSet presAssocID="{19D2012A-EB74-4086-BE83-F1EFAA6CE9FA}" presName="Child" presStyleLbl="revTx" presStyleIdx="18" presStyleCnt="20">
        <dgm:presLayoutVars>
          <dgm:chMax val="0"/>
          <dgm:chPref val="0"/>
          <dgm:bulletEnabled val="1"/>
        </dgm:presLayoutVars>
      </dgm:prSet>
      <dgm:spPr/>
    </dgm:pt>
    <dgm:pt modelId="{A8D9D1ED-74EE-41AB-B147-D56A0BBE2568}" type="pres">
      <dgm:prSet presAssocID="{53371F3E-F19B-40A3-9706-C2BDB05ABDDE}" presName="childComposite" presStyleCnt="0">
        <dgm:presLayoutVars>
          <dgm:chMax val="0"/>
          <dgm:chPref val="0"/>
        </dgm:presLayoutVars>
      </dgm:prSet>
      <dgm:spPr/>
    </dgm:pt>
    <dgm:pt modelId="{B7BBD7A3-E436-493E-B665-E96E88ED7692}" type="pres">
      <dgm:prSet presAssocID="{53371F3E-F19B-40A3-9706-C2BDB05ABDDE}" presName="ChildAccent" presStyleLbl="solidFgAcc1" presStyleIdx="15" presStyleCnt="16"/>
      <dgm:spPr/>
    </dgm:pt>
    <dgm:pt modelId="{0675EAA9-84A6-4041-956E-C4656477B93E}" type="pres">
      <dgm:prSet presAssocID="{53371F3E-F19B-40A3-9706-C2BDB05ABDDE}" presName="Child" presStyleLbl="revTx" presStyleIdx="19" presStyleCnt="20">
        <dgm:presLayoutVars>
          <dgm:chMax val="0"/>
          <dgm:chPref val="0"/>
          <dgm:bulletEnabled val="1"/>
        </dgm:presLayoutVars>
      </dgm:prSet>
      <dgm:spPr/>
    </dgm:pt>
  </dgm:ptLst>
  <dgm:cxnLst>
    <dgm:cxn modelId="{95526714-7F82-4152-A5DF-CCC8092455FB}" srcId="{9CFB40D4-7E42-4483-B37D-02E2D7F9A9E6}" destId="{53371F3E-F19B-40A3-9706-C2BDB05ABDDE}" srcOrd="3" destOrd="0" parTransId="{6D49AE38-99C6-4998-9449-31ADC59DCEC0}" sibTransId="{06C4BD1E-3A4F-4346-8A3B-3631E8EB838E}"/>
    <dgm:cxn modelId="{C4738A1E-A051-42EF-B0C8-510F02F72F94}" type="presOf" srcId="{8D24F5C5-8FCE-438C-91D1-52CC5B5763D9}" destId="{1631C015-D3E8-4681-841C-9C2AA4B18294}" srcOrd="0" destOrd="0" presId="urn:microsoft.com/office/officeart/2008/layout/SquareAccentList"/>
    <dgm:cxn modelId="{8BE0DE21-5547-4B3A-8BD1-38B05FEE0BCD}" srcId="{0B22B1F1-2948-4465-8AD0-62DAB682841E}" destId="{FB03A89E-27DD-473E-AC29-50E47661FBD6}" srcOrd="0" destOrd="0" parTransId="{48F511F8-E0A8-4D0F-9028-4F7395E50260}" sibTransId="{0A3D22E2-0C4A-4D60-BADF-9CB50587C745}"/>
    <dgm:cxn modelId="{42F85723-1185-428F-AEE2-42AB0487FCD4}" type="presOf" srcId="{7CBA21E1-C5C9-4B63-A21C-A5CC01F89FC9}" destId="{FC709A64-B9D3-4962-B0B4-5889D3C005DA}" srcOrd="0" destOrd="0" presId="urn:microsoft.com/office/officeart/2008/layout/SquareAccentList"/>
    <dgm:cxn modelId="{57349B26-9754-416E-A27C-E16EE2A09C61}" srcId="{9CFB40D4-7E42-4483-B37D-02E2D7F9A9E6}" destId="{F02705DF-5A6B-4930-8828-C55136FFFA54}" srcOrd="0" destOrd="0" parTransId="{3217C70E-D03C-40E9-B5EA-C80DE270C9E9}" sibTransId="{5A7622B3-813F-422F-A7E1-5FE0C7D23851}"/>
    <dgm:cxn modelId="{96062333-65A9-44DE-AE73-5560D2942E7D}" srcId="{9CFB40D4-7E42-4483-B37D-02E2D7F9A9E6}" destId="{10AC7DA8-099E-46AF-AD00-39ECD7B59625}" srcOrd="1" destOrd="0" parTransId="{5A43A1A7-7E02-4253-9F59-549F99705ADC}" sibTransId="{CDC55AC1-957C-406A-90A3-F371B1636889}"/>
    <dgm:cxn modelId="{20687D35-0DF8-492C-99D9-81BD56A8779E}" type="presOf" srcId="{19D2012A-EB74-4086-BE83-F1EFAA6CE9FA}" destId="{CCF374C0-A5A7-4F5E-8948-2532FEB04FE2}" srcOrd="0" destOrd="0" presId="urn:microsoft.com/office/officeart/2008/layout/SquareAccentList"/>
    <dgm:cxn modelId="{67AA3338-1669-4A72-B568-06624F3B1541}" srcId="{BA1FDDE5-2857-42EF-8FB9-B026DACE4730}" destId="{8ED7234B-6C4D-4050-B758-25BBD1AFC173}" srcOrd="0" destOrd="0" parTransId="{69AB3E3B-7EED-4F2C-908E-D56E0D772BBF}" sibTransId="{E0442BF5-EAC3-4917-8690-DE838CDB6EC2}"/>
    <dgm:cxn modelId="{6297FC5F-818C-4811-8C9B-DD50E360036E}" srcId="{BA54DC9A-F603-455F-B2D9-C63CDA8299CE}" destId="{BA1FDDE5-2857-42EF-8FB9-B026DACE4730}" srcOrd="2" destOrd="0" parTransId="{7962B019-C5EF-4E25-A59C-CFE188CB654B}" sibTransId="{13541C9F-289D-4DEB-9864-C42014956A80}"/>
    <dgm:cxn modelId="{57943B62-0D0B-4221-86AF-0084F293768A}" type="presOf" srcId="{53371F3E-F19B-40A3-9706-C2BDB05ABDDE}" destId="{0675EAA9-84A6-4041-956E-C4656477B93E}" srcOrd="0" destOrd="0" presId="urn:microsoft.com/office/officeart/2008/layout/SquareAccentList"/>
    <dgm:cxn modelId="{1F7C384D-50CC-4E7C-83C0-BBFB9A070D7D}" type="presOf" srcId="{2F1094E8-8C6A-40F4-BEE8-376D15032C87}" destId="{10E38286-EC3F-4829-8774-4F11CFCD846D}" srcOrd="0" destOrd="0" presId="urn:microsoft.com/office/officeart/2008/layout/SquareAccentList"/>
    <dgm:cxn modelId="{E4D00670-86E4-4219-AEBF-65795F295569}" type="presOf" srcId="{80BB55D0-3BED-406B-BAEA-323E596366D6}" destId="{8610C1CE-B5B2-4BAD-A45E-A412E77ADB8C}" srcOrd="0" destOrd="0" presId="urn:microsoft.com/office/officeart/2008/layout/SquareAccentList"/>
    <dgm:cxn modelId="{52697A70-1FE1-4C50-860F-B61168AFFED3}" srcId="{8DA2EEDF-F611-4F37-8FCD-793642FD8A9D}" destId="{483AAE41-A00F-4C7C-A76C-638B9EB85F7F}" srcOrd="0" destOrd="0" parTransId="{2FE68380-8418-4D77-8F8B-CE4981FBCF12}" sibTransId="{2DA1B405-4D0D-4D07-8CE2-390AAA5D2C58}"/>
    <dgm:cxn modelId="{CDFAEF56-F3D4-4C65-B523-DD68A975ECC4}" srcId="{BA1FDDE5-2857-42EF-8FB9-B026DACE4730}" destId="{BC987897-FFEB-4583-834D-54BEFD4973DF}" srcOrd="2" destOrd="0" parTransId="{5D6507FC-1AF8-4CA1-854D-45A2A88642FD}" sibTransId="{430F2B9E-C7D4-4B58-843B-4B7AF6003D74}"/>
    <dgm:cxn modelId="{05B34758-4C1D-4B2B-9A7D-6E485B6A620C}" type="presOf" srcId="{302BA784-5F78-4C7F-8934-AF24823FB737}" destId="{FC87D2D3-A0CB-49B5-9C55-D09A9759B747}" srcOrd="0" destOrd="0" presId="urn:microsoft.com/office/officeart/2008/layout/SquareAccentList"/>
    <dgm:cxn modelId="{8923B558-16E6-48C4-9AD8-5FBC61413D7A}" srcId="{0B22B1F1-2948-4465-8AD0-62DAB682841E}" destId="{74FF8E82-E115-48EC-AB00-42E6623C210C}" srcOrd="2" destOrd="0" parTransId="{5E7BE299-E6A4-4CE1-8A36-ECB28C8132D6}" sibTransId="{D8D20C03-BCFE-41CA-8C0D-C9BD31C2D6D2}"/>
    <dgm:cxn modelId="{7ADD187B-C0BD-471F-B060-22A120A41D80}" srcId="{0B22B1F1-2948-4465-8AD0-62DAB682841E}" destId="{302BA784-5F78-4C7F-8934-AF24823FB737}" srcOrd="3" destOrd="0" parTransId="{09D405A8-4CAE-43D8-8AAB-E0DA253AC0F7}" sibTransId="{14E7CE62-CC8C-47D2-843C-2389F57D2BE8}"/>
    <dgm:cxn modelId="{3366C581-A491-468B-8D55-6C78CD2BA368}" type="presOf" srcId="{10AC7DA8-099E-46AF-AD00-39ECD7B59625}" destId="{C8011440-E961-4985-BF72-EE1704977A1D}" srcOrd="0" destOrd="0" presId="urn:microsoft.com/office/officeart/2008/layout/SquareAccentList"/>
    <dgm:cxn modelId="{EB34158A-5E11-4689-AEB1-689D4D4CF0BA}" type="presOf" srcId="{0B22B1F1-2948-4465-8AD0-62DAB682841E}" destId="{F8DF6840-DD05-4FB4-A415-DAFC745C9896}" srcOrd="0" destOrd="0" presId="urn:microsoft.com/office/officeart/2008/layout/SquareAccentList"/>
    <dgm:cxn modelId="{2FADEC94-EBA6-4DC8-8A03-FC7FA2D8F5C2}" type="presOf" srcId="{F02705DF-5A6B-4930-8828-C55136FFFA54}" destId="{30A9E4DE-829B-493C-978A-825F2A82AC87}" srcOrd="0" destOrd="0" presId="urn:microsoft.com/office/officeart/2008/layout/SquareAccentList"/>
    <dgm:cxn modelId="{A94D1D9C-AA2E-4341-A614-49AC91F6B6B2}" type="presOf" srcId="{65F1DC43-2B77-464F-B9E0-791B3DE3FAF5}" destId="{1E07C56C-F92C-4339-9884-3F23AB64A645}" srcOrd="0" destOrd="0" presId="urn:microsoft.com/office/officeart/2008/layout/SquareAccentList"/>
    <dgm:cxn modelId="{A28959A6-706D-4C55-90B2-9E41707BBD8B}" type="presOf" srcId="{74FF8E82-E115-48EC-AB00-42E6623C210C}" destId="{F5A452D7-1F67-46BD-8339-FB3320F3B131}" srcOrd="0" destOrd="0" presId="urn:microsoft.com/office/officeart/2008/layout/SquareAccentList"/>
    <dgm:cxn modelId="{CF1C61A8-D665-4E74-AD83-61DA62C9C666}" srcId="{9CFB40D4-7E42-4483-B37D-02E2D7F9A9E6}" destId="{19D2012A-EB74-4086-BE83-F1EFAA6CE9FA}" srcOrd="2" destOrd="0" parTransId="{07BCA5E2-9956-4352-8C13-16BEA485688A}" sibTransId="{462D2C8B-3223-49E2-8AA1-66B6147534B4}"/>
    <dgm:cxn modelId="{561050AB-6EB7-4D2F-B9C7-B42BD2692A14}" type="presOf" srcId="{BA1FDDE5-2857-42EF-8FB9-B026DACE4730}" destId="{5FDE2188-CA26-496E-88FC-89FC2EB729E7}" srcOrd="0" destOrd="0" presId="urn:microsoft.com/office/officeart/2008/layout/SquareAccentList"/>
    <dgm:cxn modelId="{F8D01CAC-831C-49C6-A64C-054B61C6C933}" srcId="{BA54DC9A-F603-455F-B2D9-C63CDA8299CE}" destId="{8DA2EEDF-F611-4F37-8FCD-793642FD8A9D}" srcOrd="1" destOrd="0" parTransId="{E2E757B8-02BF-4CF8-8CA9-0D7A44123BA5}" sibTransId="{DE30CE6C-34BE-4B96-B182-0446D6931E1C}"/>
    <dgm:cxn modelId="{4AC05BAD-E5A4-42F6-8A0B-FFCE8AD6FE7E}" type="presOf" srcId="{483AAE41-A00F-4C7C-A76C-638B9EB85F7F}" destId="{370AE47E-52C4-4DED-B6A2-5CA795B2A108}" srcOrd="0" destOrd="0" presId="urn:microsoft.com/office/officeart/2008/layout/SquareAccentList"/>
    <dgm:cxn modelId="{AB88DEB5-B356-4F7B-A1D8-2D8F30C334FF}" type="presOf" srcId="{8DA2EEDF-F611-4F37-8FCD-793642FD8A9D}" destId="{3EDE5310-DC99-482A-BF23-B35D565E3260}" srcOrd="0" destOrd="0" presId="urn:microsoft.com/office/officeart/2008/layout/SquareAccentList"/>
    <dgm:cxn modelId="{738D0FB7-D1F2-4289-80C3-DE65FC144227}" srcId="{BA54DC9A-F603-455F-B2D9-C63CDA8299CE}" destId="{0B22B1F1-2948-4465-8AD0-62DAB682841E}" srcOrd="0" destOrd="0" parTransId="{9AA63732-F2B0-438F-8B21-298538121FEC}" sibTransId="{E5A1C5B3-D90F-44CC-959B-DC37730ADFBC}"/>
    <dgm:cxn modelId="{89FBC4BA-6085-46C3-B168-CAFBE4272EF0}" srcId="{8DA2EEDF-F611-4F37-8FCD-793642FD8A9D}" destId="{65F1DC43-2B77-464F-B9E0-791B3DE3FAF5}" srcOrd="3" destOrd="0" parTransId="{538530D7-13CA-4FC0-814A-788250C0EA15}" sibTransId="{DDC96B05-4026-42AC-BB44-75C4970B0FC0}"/>
    <dgm:cxn modelId="{46769CC0-C13D-48C6-B43C-87745DF13BC3}" srcId="{0B22B1F1-2948-4465-8AD0-62DAB682841E}" destId="{80BB55D0-3BED-406B-BAEA-323E596366D6}" srcOrd="1" destOrd="0" parTransId="{4B5D52F3-36A5-4870-AA2D-117A192B1B7A}" sibTransId="{4365D674-2DCB-4338-990F-7A1AD6E7132A}"/>
    <dgm:cxn modelId="{D44081CB-E2BB-448D-8EF7-9EA615A4078C}" type="presOf" srcId="{BC987897-FFEB-4583-834D-54BEFD4973DF}" destId="{1312C1A5-1259-4364-BDC4-E4457F80E17D}" srcOrd="0" destOrd="0" presId="urn:microsoft.com/office/officeart/2008/layout/SquareAccentList"/>
    <dgm:cxn modelId="{DFD2DECF-B39F-41B9-922E-9ED38F850505}" srcId="{BA1FDDE5-2857-42EF-8FB9-B026DACE4730}" destId="{8D24F5C5-8FCE-438C-91D1-52CC5B5763D9}" srcOrd="1" destOrd="0" parTransId="{891D6CBB-A284-45E3-9D2F-06D22DD44645}" sibTransId="{EAB9A4E5-A08E-4E60-A493-9E7A7A3EF567}"/>
    <dgm:cxn modelId="{86AB6BD9-891C-49EC-B026-F2AA8BE027BE}" srcId="{BA1FDDE5-2857-42EF-8FB9-B026DACE4730}" destId="{2F1094E8-8C6A-40F4-BEE8-376D15032C87}" srcOrd="3" destOrd="0" parTransId="{DCACEDCF-63BA-46E0-B94C-389ABBA4FD91}" sibTransId="{D0F5270F-EDD8-4093-A65F-A9706F61FB7A}"/>
    <dgm:cxn modelId="{D37ED4DA-7552-4CAE-A994-CF4CEF1EC913}" type="presOf" srcId="{9CFB40D4-7E42-4483-B37D-02E2D7F9A9E6}" destId="{3313F41B-58D3-4B74-9E48-C0699EB9144F}" srcOrd="0" destOrd="0" presId="urn:microsoft.com/office/officeart/2008/layout/SquareAccentList"/>
    <dgm:cxn modelId="{901DE6DA-AFAC-4186-931C-F594C56140BE}" type="presOf" srcId="{8ED7234B-6C4D-4050-B758-25BBD1AFC173}" destId="{9C144843-310A-49E4-9794-37BFEDEAD1F4}" srcOrd="0" destOrd="0" presId="urn:microsoft.com/office/officeart/2008/layout/SquareAccentList"/>
    <dgm:cxn modelId="{DAE91EE4-F2F6-498B-9848-0CD4B6F2E246}" srcId="{8DA2EEDF-F611-4F37-8FCD-793642FD8A9D}" destId="{AD2EC174-6C69-4146-903D-C4E000C49024}" srcOrd="1" destOrd="0" parTransId="{DE6F18BD-DA20-4742-A76E-CF498B6A9675}" sibTransId="{8E8BF9A1-05B7-45E5-A4B5-7DCDD8D4D72B}"/>
    <dgm:cxn modelId="{D65A0AF1-0B8E-47B3-B4D1-AA3D3D20BA8F}" type="presOf" srcId="{AD2EC174-6C69-4146-903D-C4E000C49024}" destId="{4317F70A-D216-46C1-9D65-D9CA34841979}" srcOrd="0" destOrd="0" presId="urn:microsoft.com/office/officeart/2008/layout/SquareAccentList"/>
    <dgm:cxn modelId="{202A4CF3-637D-447E-A98D-7DC5EDC25661}" type="presOf" srcId="{BA54DC9A-F603-455F-B2D9-C63CDA8299CE}" destId="{048ACF99-0058-42C1-93EB-17D559F66993}" srcOrd="0" destOrd="0" presId="urn:microsoft.com/office/officeart/2008/layout/SquareAccentList"/>
    <dgm:cxn modelId="{553560F6-60F0-4ADD-8C75-91A7D9E840CF}" type="presOf" srcId="{FB03A89E-27DD-473E-AC29-50E47661FBD6}" destId="{0147A13D-CB09-4D91-BF4A-7E2EA51408C7}" srcOrd="0" destOrd="0" presId="urn:microsoft.com/office/officeart/2008/layout/SquareAccentList"/>
    <dgm:cxn modelId="{ED718EFD-216A-4C00-8EB4-49FC653AEC43}" srcId="{BA54DC9A-F603-455F-B2D9-C63CDA8299CE}" destId="{9CFB40D4-7E42-4483-B37D-02E2D7F9A9E6}" srcOrd="3" destOrd="0" parTransId="{7D380688-07FB-4CCA-B1DF-BD168C420F25}" sibTransId="{18ECDB33-1FD0-4AB3-A2D2-34122A35AC49}"/>
    <dgm:cxn modelId="{86B077FE-155F-4A86-84F4-EF068145AF96}" srcId="{8DA2EEDF-F611-4F37-8FCD-793642FD8A9D}" destId="{7CBA21E1-C5C9-4B63-A21C-A5CC01F89FC9}" srcOrd="2" destOrd="0" parTransId="{39921641-7155-4070-A0E7-F400E9B75FF4}" sibTransId="{75893A68-844C-44CA-BD80-2E8DC954EBA9}"/>
    <dgm:cxn modelId="{6257E3A1-45ED-4DF5-831B-4A75A6C0039F}" type="presParOf" srcId="{048ACF99-0058-42C1-93EB-17D559F66993}" destId="{7124FC72-AA03-4A05-9E64-AF92FC4F55CD}" srcOrd="0" destOrd="0" presId="urn:microsoft.com/office/officeart/2008/layout/SquareAccentList"/>
    <dgm:cxn modelId="{FDCC72EC-5905-40F1-B7C5-B183C625B086}" type="presParOf" srcId="{7124FC72-AA03-4A05-9E64-AF92FC4F55CD}" destId="{CA46659B-82FA-4BAE-AEF3-CC63126DF023}" srcOrd="0" destOrd="0" presId="urn:microsoft.com/office/officeart/2008/layout/SquareAccentList"/>
    <dgm:cxn modelId="{8DDFDCD8-8D9E-4846-AA28-656D822742CF}" type="presParOf" srcId="{CA46659B-82FA-4BAE-AEF3-CC63126DF023}" destId="{9DB738BA-6EAE-4C78-877E-220F39275430}" srcOrd="0" destOrd="0" presId="urn:microsoft.com/office/officeart/2008/layout/SquareAccentList"/>
    <dgm:cxn modelId="{8799D546-AE68-4369-A5DD-E7D88F3E55BD}" type="presParOf" srcId="{CA46659B-82FA-4BAE-AEF3-CC63126DF023}" destId="{B6588C21-B8FA-44AF-B666-7BD59F2C2F07}" srcOrd="1" destOrd="0" presId="urn:microsoft.com/office/officeart/2008/layout/SquareAccentList"/>
    <dgm:cxn modelId="{ABF164CC-CD71-4E62-ABA9-F1550F198528}" type="presParOf" srcId="{CA46659B-82FA-4BAE-AEF3-CC63126DF023}" destId="{F8DF6840-DD05-4FB4-A415-DAFC745C9896}" srcOrd="2" destOrd="0" presId="urn:microsoft.com/office/officeart/2008/layout/SquareAccentList"/>
    <dgm:cxn modelId="{E06CB683-C2DD-43D5-B6B4-18EA69728F6E}" type="presParOf" srcId="{7124FC72-AA03-4A05-9E64-AF92FC4F55CD}" destId="{6DA90E37-A47A-4B5B-A433-C156F7EEC64F}" srcOrd="1" destOrd="0" presId="urn:microsoft.com/office/officeart/2008/layout/SquareAccentList"/>
    <dgm:cxn modelId="{C999482D-EFFF-4A14-9C1F-A7BB38CD6764}" type="presParOf" srcId="{6DA90E37-A47A-4B5B-A433-C156F7EEC64F}" destId="{E4CD93E7-621C-45C3-988D-4CD3D7CCEC3C}" srcOrd="0" destOrd="0" presId="urn:microsoft.com/office/officeart/2008/layout/SquareAccentList"/>
    <dgm:cxn modelId="{A4AB6656-DD59-4A7F-8941-C3812559E18D}" type="presParOf" srcId="{E4CD93E7-621C-45C3-988D-4CD3D7CCEC3C}" destId="{921F1C74-A369-4987-9C5C-B41E2DA00808}" srcOrd="0" destOrd="0" presId="urn:microsoft.com/office/officeart/2008/layout/SquareAccentList"/>
    <dgm:cxn modelId="{56BCE988-2425-4C06-AA7A-A75729BC482E}" type="presParOf" srcId="{E4CD93E7-621C-45C3-988D-4CD3D7CCEC3C}" destId="{0147A13D-CB09-4D91-BF4A-7E2EA51408C7}" srcOrd="1" destOrd="0" presId="urn:microsoft.com/office/officeart/2008/layout/SquareAccentList"/>
    <dgm:cxn modelId="{765250D1-E8BB-4F54-B19D-41114234F5EA}" type="presParOf" srcId="{6DA90E37-A47A-4B5B-A433-C156F7EEC64F}" destId="{239A3601-2123-4F20-B729-83AA9895AE5D}" srcOrd="1" destOrd="0" presId="urn:microsoft.com/office/officeart/2008/layout/SquareAccentList"/>
    <dgm:cxn modelId="{3871EDB8-BDAE-4060-BE36-D81D24B0B5D8}" type="presParOf" srcId="{239A3601-2123-4F20-B729-83AA9895AE5D}" destId="{8006D9C9-ABBB-4184-9AF7-172E7EEC6B4E}" srcOrd="0" destOrd="0" presId="urn:microsoft.com/office/officeart/2008/layout/SquareAccentList"/>
    <dgm:cxn modelId="{521019F3-1690-4AD6-875B-5C286FE14092}" type="presParOf" srcId="{239A3601-2123-4F20-B729-83AA9895AE5D}" destId="{8610C1CE-B5B2-4BAD-A45E-A412E77ADB8C}" srcOrd="1" destOrd="0" presId="urn:microsoft.com/office/officeart/2008/layout/SquareAccentList"/>
    <dgm:cxn modelId="{8948C947-933C-4DA9-8331-341118DE03D5}" type="presParOf" srcId="{6DA90E37-A47A-4B5B-A433-C156F7EEC64F}" destId="{AAEE9085-9CF9-4A2F-A6DA-ED4CCFA8B099}" srcOrd="2" destOrd="0" presId="urn:microsoft.com/office/officeart/2008/layout/SquareAccentList"/>
    <dgm:cxn modelId="{D5A6EEE0-7F1D-4E3F-86BF-595479AEF5A5}" type="presParOf" srcId="{AAEE9085-9CF9-4A2F-A6DA-ED4CCFA8B099}" destId="{74DC8F13-A57D-4262-8DFD-8E01FF98AD8A}" srcOrd="0" destOrd="0" presId="urn:microsoft.com/office/officeart/2008/layout/SquareAccentList"/>
    <dgm:cxn modelId="{BEF4F0E5-4CD5-4FCA-A2F5-058BD2AF6DE8}" type="presParOf" srcId="{AAEE9085-9CF9-4A2F-A6DA-ED4CCFA8B099}" destId="{F5A452D7-1F67-46BD-8339-FB3320F3B131}" srcOrd="1" destOrd="0" presId="urn:microsoft.com/office/officeart/2008/layout/SquareAccentList"/>
    <dgm:cxn modelId="{D5E1F071-A38D-4CC2-AAF1-6A74218B647B}" type="presParOf" srcId="{6DA90E37-A47A-4B5B-A433-C156F7EEC64F}" destId="{792138C2-BB5C-46AC-BB22-4A5536170C1C}" srcOrd="3" destOrd="0" presId="urn:microsoft.com/office/officeart/2008/layout/SquareAccentList"/>
    <dgm:cxn modelId="{552045C4-72C6-428E-AC90-17DEF165F3C8}" type="presParOf" srcId="{792138C2-BB5C-46AC-BB22-4A5536170C1C}" destId="{EA2FB8CC-2496-473B-9D1B-A6EB3AD33B7D}" srcOrd="0" destOrd="0" presId="urn:microsoft.com/office/officeart/2008/layout/SquareAccentList"/>
    <dgm:cxn modelId="{1A225AE2-4667-444A-B797-CAC3EE9B3E07}" type="presParOf" srcId="{792138C2-BB5C-46AC-BB22-4A5536170C1C}" destId="{FC87D2D3-A0CB-49B5-9C55-D09A9759B747}" srcOrd="1" destOrd="0" presId="urn:microsoft.com/office/officeart/2008/layout/SquareAccentList"/>
    <dgm:cxn modelId="{E7F4F0E1-FAE6-47FF-BE06-B6B10F9FE727}" type="presParOf" srcId="{048ACF99-0058-42C1-93EB-17D559F66993}" destId="{A11C3291-029D-4160-9AB0-4AE842C244CC}" srcOrd="1" destOrd="0" presId="urn:microsoft.com/office/officeart/2008/layout/SquareAccentList"/>
    <dgm:cxn modelId="{940CF87F-776F-4B74-BCBB-62564EEDC0A0}" type="presParOf" srcId="{A11C3291-029D-4160-9AB0-4AE842C244CC}" destId="{8045E1E7-5BA6-456F-A4BB-4C6B42C70076}" srcOrd="0" destOrd="0" presId="urn:microsoft.com/office/officeart/2008/layout/SquareAccentList"/>
    <dgm:cxn modelId="{A1CAA452-EA14-4F6A-8093-71EB2378C950}" type="presParOf" srcId="{8045E1E7-5BA6-456F-A4BB-4C6B42C70076}" destId="{DE00346F-A52D-4A3F-AB91-49B945185095}" srcOrd="0" destOrd="0" presId="urn:microsoft.com/office/officeart/2008/layout/SquareAccentList"/>
    <dgm:cxn modelId="{B9AE0D94-55F8-458C-8BEE-8DB5CB257458}" type="presParOf" srcId="{8045E1E7-5BA6-456F-A4BB-4C6B42C70076}" destId="{FED63D64-0079-4713-B7E6-181CA73CCFA7}" srcOrd="1" destOrd="0" presId="urn:microsoft.com/office/officeart/2008/layout/SquareAccentList"/>
    <dgm:cxn modelId="{31A711E8-93FF-42F0-AA5D-EF25254A62A1}" type="presParOf" srcId="{8045E1E7-5BA6-456F-A4BB-4C6B42C70076}" destId="{3EDE5310-DC99-482A-BF23-B35D565E3260}" srcOrd="2" destOrd="0" presId="urn:microsoft.com/office/officeart/2008/layout/SquareAccentList"/>
    <dgm:cxn modelId="{33B92D6E-8E9C-4232-9E6E-44910C9F2B15}" type="presParOf" srcId="{A11C3291-029D-4160-9AB0-4AE842C244CC}" destId="{950F2C84-4D18-4BF5-BD16-08F2B2D92B53}" srcOrd="1" destOrd="0" presId="urn:microsoft.com/office/officeart/2008/layout/SquareAccentList"/>
    <dgm:cxn modelId="{98B150D0-5FE6-43F0-8541-8D8418CF3F6C}" type="presParOf" srcId="{950F2C84-4D18-4BF5-BD16-08F2B2D92B53}" destId="{E1B55645-6E92-432F-9FE1-4528F292D173}" srcOrd="0" destOrd="0" presId="urn:microsoft.com/office/officeart/2008/layout/SquareAccentList"/>
    <dgm:cxn modelId="{5C4F971B-614E-451A-961D-75737718305F}" type="presParOf" srcId="{E1B55645-6E92-432F-9FE1-4528F292D173}" destId="{9D65DC81-24FF-47D7-9B69-E9185737B55E}" srcOrd="0" destOrd="0" presId="urn:microsoft.com/office/officeart/2008/layout/SquareAccentList"/>
    <dgm:cxn modelId="{FDCD4C0E-CECF-4606-9DDD-EABF3025D8F9}" type="presParOf" srcId="{E1B55645-6E92-432F-9FE1-4528F292D173}" destId="{370AE47E-52C4-4DED-B6A2-5CA795B2A108}" srcOrd="1" destOrd="0" presId="urn:microsoft.com/office/officeart/2008/layout/SquareAccentList"/>
    <dgm:cxn modelId="{E841BDC1-80BD-4176-8234-BC3388555A64}" type="presParOf" srcId="{950F2C84-4D18-4BF5-BD16-08F2B2D92B53}" destId="{38A0A52E-C696-4E18-B157-1CC57B007076}" srcOrd="1" destOrd="0" presId="urn:microsoft.com/office/officeart/2008/layout/SquareAccentList"/>
    <dgm:cxn modelId="{6FE0C6AA-CBD3-4F20-B878-78A04AC44AB0}" type="presParOf" srcId="{38A0A52E-C696-4E18-B157-1CC57B007076}" destId="{0958D478-F28B-4AF7-89EB-20DDAB1E4068}" srcOrd="0" destOrd="0" presId="urn:microsoft.com/office/officeart/2008/layout/SquareAccentList"/>
    <dgm:cxn modelId="{1515BC0E-F05A-447E-8083-835FCC700C92}" type="presParOf" srcId="{38A0A52E-C696-4E18-B157-1CC57B007076}" destId="{4317F70A-D216-46C1-9D65-D9CA34841979}" srcOrd="1" destOrd="0" presId="urn:microsoft.com/office/officeart/2008/layout/SquareAccentList"/>
    <dgm:cxn modelId="{B74C97BD-74F7-4147-893E-02A9D7EB3B63}" type="presParOf" srcId="{950F2C84-4D18-4BF5-BD16-08F2B2D92B53}" destId="{2BD50D12-0967-40D8-93D5-3CFA18819616}" srcOrd="2" destOrd="0" presId="urn:microsoft.com/office/officeart/2008/layout/SquareAccentList"/>
    <dgm:cxn modelId="{0821F1F6-7E99-4C52-B392-3DD03D4D79EC}" type="presParOf" srcId="{2BD50D12-0967-40D8-93D5-3CFA18819616}" destId="{D292A9CE-F73B-4905-925D-69461D00BDB6}" srcOrd="0" destOrd="0" presId="urn:microsoft.com/office/officeart/2008/layout/SquareAccentList"/>
    <dgm:cxn modelId="{900F988A-09CC-4603-A97E-2CACE6565FEF}" type="presParOf" srcId="{2BD50D12-0967-40D8-93D5-3CFA18819616}" destId="{FC709A64-B9D3-4962-B0B4-5889D3C005DA}" srcOrd="1" destOrd="0" presId="urn:microsoft.com/office/officeart/2008/layout/SquareAccentList"/>
    <dgm:cxn modelId="{50EBF297-E3DA-4C4E-A7AA-F2D11F2A896B}" type="presParOf" srcId="{950F2C84-4D18-4BF5-BD16-08F2B2D92B53}" destId="{4FD95A44-2C24-477C-9B1B-5E6208AF6A4E}" srcOrd="3" destOrd="0" presId="urn:microsoft.com/office/officeart/2008/layout/SquareAccentList"/>
    <dgm:cxn modelId="{42B91593-4026-4E7E-B9C0-8089861F87EF}" type="presParOf" srcId="{4FD95A44-2C24-477C-9B1B-5E6208AF6A4E}" destId="{37AE744B-94B5-42EC-925B-28D1CB2FE70F}" srcOrd="0" destOrd="0" presId="urn:microsoft.com/office/officeart/2008/layout/SquareAccentList"/>
    <dgm:cxn modelId="{30A354BB-FC57-4233-8A7B-C78252DB421E}" type="presParOf" srcId="{4FD95A44-2C24-477C-9B1B-5E6208AF6A4E}" destId="{1E07C56C-F92C-4339-9884-3F23AB64A645}" srcOrd="1" destOrd="0" presId="urn:microsoft.com/office/officeart/2008/layout/SquareAccentList"/>
    <dgm:cxn modelId="{7836E423-0D59-40F9-9E6A-E26829F59B97}" type="presParOf" srcId="{048ACF99-0058-42C1-93EB-17D559F66993}" destId="{BE517D2F-FF02-41C9-9B57-E5E91D5C7349}" srcOrd="2" destOrd="0" presId="urn:microsoft.com/office/officeart/2008/layout/SquareAccentList"/>
    <dgm:cxn modelId="{7A3A5A9A-9F91-4D02-8304-46593E829A69}" type="presParOf" srcId="{BE517D2F-FF02-41C9-9B57-E5E91D5C7349}" destId="{3F95096D-3605-486A-B424-91E2DEA624FA}" srcOrd="0" destOrd="0" presId="urn:microsoft.com/office/officeart/2008/layout/SquareAccentList"/>
    <dgm:cxn modelId="{54BB66D0-34F2-4A74-9428-FBF5E1E878CC}" type="presParOf" srcId="{3F95096D-3605-486A-B424-91E2DEA624FA}" destId="{A5AC20CA-B3A1-4AAA-9DAC-C0DCB630296D}" srcOrd="0" destOrd="0" presId="urn:microsoft.com/office/officeart/2008/layout/SquareAccentList"/>
    <dgm:cxn modelId="{BA9A39F5-F6EA-4737-B6B1-BFBBCD6B7B51}" type="presParOf" srcId="{3F95096D-3605-486A-B424-91E2DEA624FA}" destId="{EB25D071-0261-46CE-BD8D-3BDD7A753103}" srcOrd="1" destOrd="0" presId="urn:microsoft.com/office/officeart/2008/layout/SquareAccentList"/>
    <dgm:cxn modelId="{D555E853-DD43-41F0-9C47-6FCC64CA87A3}" type="presParOf" srcId="{3F95096D-3605-486A-B424-91E2DEA624FA}" destId="{5FDE2188-CA26-496E-88FC-89FC2EB729E7}" srcOrd="2" destOrd="0" presId="urn:microsoft.com/office/officeart/2008/layout/SquareAccentList"/>
    <dgm:cxn modelId="{57297D8F-9D0A-429D-BC27-AEE5BCCC54CF}" type="presParOf" srcId="{BE517D2F-FF02-41C9-9B57-E5E91D5C7349}" destId="{8FD8DC9E-FE12-4D1A-B165-62CC6482A0AB}" srcOrd="1" destOrd="0" presId="urn:microsoft.com/office/officeart/2008/layout/SquareAccentList"/>
    <dgm:cxn modelId="{855F7BC9-C038-4742-AFAE-24E2FA6D7F63}" type="presParOf" srcId="{8FD8DC9E-FE12-4D1A-B165-62CC6482A0AB}" destId="{ABC7ED26-1823-4DE0-BF34-BF73E1BC4A5B}" srcOrd="0" destOrd="0" presId="urn:microsoft.com/office/officeart/2008/layout/SquareAccentList"/>
    <dgm:cxn modelId="{3BDCFBA0-70C0-4511-A7ED-6F60877AD2B3}" type="presParOf" srcId="{ABC7ED26-1823-4DE0-BF34-BF73E1BC4A5B}" destId="{9FFEC06D-0C0D-4400-862E-5C3F1480BA91}" srcOrd="0" destOrd="0" presId="urn:microsoft.com/office/officeart/2008/layout/SquareAccentList"/>
    <dgm:cxn modelId="{E022EEF6-3A1C-4D3B-B342-D1F94BEE1B65}" type="presParOf" srcId="{ABC7ED26-1823-4DE0-BF34-BF73E1BC4A5B}" destId="{9C144843-310A-49E4-9794-37BFEDEAD1F4}" srcOrd="1" destOrd="0" presId="urn:microsoft.com/office/officeart/2008/layout/SquareAccentList"/>
    <dgm:cxn modelId="{A5E18E0A-7EE0-46D1-9A54-F2BBF9D1E3F2}" type="presParOf" srcId="{8FD8DC9E-FE12-4D1A-B165-62CC6482A0AB}" destId="{E087AA21-A359-4FD7-8751-827657C3AA8B}" srcOrd="1" destOrd="0" presId="urn:microsoft.com/office/officeart/2008/layout/SquareAccentList"/>
    <dgm:cxn modelId="{97A25AE4-2CCA-434C-AA1F-C0514B17E9FF}" type="presParOf" srcId="{E087AA21-A359-4FD7-8751-827657C3AA8B}" destId="{52A3D17A-CC0F-4201-B1D1-5C45DB554265}" srcOrd="0" destOrd="0" presId="urn:microsoft.com/office/officeart/2008/layout/SquareAccentList"/>
    <dgm:cxn modelId="{3C9C071E-9ECB-4634-8B10-F81B06C56FB7}" type="presParOf" srcId="{E087AA21-A359-4FD7-8751-827657C3AA8B}" destId="{1631C015-D3E8-4681-841C-9C2AA4B18294}" srcOrd="1" destOrd="0" presId="urn:microsoft.com/office/officeart/2008/layout/SquareAccentList"/>
    <dgm:cxn modelId="{2B689DA7-0D6A-43EC-8BC1-791EEF8EB561}" type="presParOf" srcId="{8FD8DC9E-FE12-4D1A-B165-62CC6482A0AB}" destId="{8CD421D1-3E40-482A-8CB4-02176DA4E355}" srcOrd="2" destOrd="0" presId="urn:microsoft.com/office/officeart/2008/layout/SquareAccentList"/>
    <dgm:cxn modelId="{86DB7509-9EA7-4BBA-BB1C-2C8AC5DCD806}" type="presParOf" srcId="{8CD421D1-3E40-482A-8CB4-02176DA4E355}" destId="{2BFA88DF-6853-448C-BD8F-635A5EF26A8E}" srcOrd="0" destOrd="0" presId="urn:microsoft.com/office/officeart/2008/layout/SquareAccentList"/>
    <dgm:cxn modelId="{22D439FB-3BEE-4BCE-A7B9-178DDA16497A}" type="presParOf" srcId="{8CD421D1-3E40-482A-8CB4-02176DA4E355}" destId="{1312C1A5-1259-4364-BDC4-E4457F80E17D}" srcOrd="1" destOrd="0" presId="urn:microsoft.com/office/officeart/2008/layout/SquareAccentList"/>
    <dgm:cxn modelId="{2AEE130B-EE1F-4366-A10D-75AFBD30D462}" type="presParOf" srcId="{8FD8DC9E-FE12-4D1A-B165-62CC6482A0AB}" destId="{8A97324E-8C86-4E42-939E-62D791A2E361}" srcOrd="3" destOrd="0" presId="urn:microsoft.com/office/officeart/2008/layout/SquareAccentList"/>
    <dgm:cxn modelId="{64B5D4D9-4A5F-48D8-9D0A-F1BC9F8AC5D1}" type="presParOf" srcId="{8A97324E-8C86-4E42-939E-62D791A2E361}" destId="{36F9A923-04EF-4EE2-A86A-D8598D30B1F9}" srcOrd="0" destOrd="0" presId="urn:microsoft.com/office/officeart/2008/layout/SquareAccentList"/>
    <dgm:cxn modelId="{2CEEB0BF-4862-4328-BB9E-A24489944E9D}" type="presParOf" srcId="{8A97324E-8C86-4E42-939E-62D791A2E361}" destId="{10E38286-EC3F-4829-8774-4F11CFCD846D}" srcOrd="1" destOrd="0" presId="urn:microsoft.com/office/officeart/2008/layout/SquareAccentList"/>
    <dgm:cxn modelId="{094083D8-6F4E-4B77-BA53-3EA03B91FDB2}" type="presParOf" srcId="{048ACF99-0058-42C1-93EB-17D559F66993}" destId="{260FE97F-3B56-448A-86F0-BF034483281B}" srcOrd="3" destOrd="0" presId="urn:microsoft.com/office/officeart/2008/layout/SquareAccentList"/>
    <dgm:cxn modelId="{BD98DAD5-FF19-453E-9F4B-C5247AE39A06}" type="presParOf" srcId="{260FE97F-3B56-448A-86F0-BF034483281B}" destId="{695B3315-C03B-4AD8-9749-C712C46927F6}" srcOrd="0" destOrd="0" presId="urn:microsoft.com/office/officeart/2008/layout/SquareAccentList"/>
    <dgm:cxn modelId="{D11038BE-E42F-44BC-A273-1E4A00EB95EE}" type="presParOf" srcId="{695B3315-C03B-4AD8-9749-C712C46927F6}" destId="{16A353D6-BF99-41A0-A532-31317E73D9A7}" srcOrd="0" destOrd="0" presId="urn:microsoft.com/office/officeart/2008/layout/SquareAccentList"/>
    <dgm:cxn modelId="{AED8B675-0843-4D59-B9BB-B1ACF4B65036}" type="presParOf" srcId="{695B3315-C03B-4AD8-9749-C712C46927F6}" destId="{C342BB4A-0B83-4261-8A8B-E4DF9FB72D75}" srcOrd="1" destOrd="0" presId="urn:microsoft.com/office/officeart/2008/layout/SquareAccentList"/>
    <dgm:cxn modelId="{C4AD8CA0-C0B0-4FFA-B5D1-F92BD39F729D}" type="presParOf" srcId="{695B3315-C03B-4AD8-9749-C712C46927F6}" destId="{3313F41B-58D3-4B74-9E48-C0699EB9144F}" srcOrd="2" destOrd="0" presId="urn:microsoft.com/office/officeart/2008/layout/SquareAccentList"/>
    <dgm:cxn modelId="{0565CE05-A352-4E3F-9C28-8994F4612CA0}" type="presParOf" srcId="{260FE97F-3B56-448A-86F0-BF034483281B}" destId="{9685769B-4CBB-463F-89AF-81838D296532}" srcOrd="1" destOrd="0" presId="urn:microsoft.com/office/officeart/2008/layout/SquareAccentList"/>
    <dgm:cxn modelId="{375449A1-BC7E-4C48-AF24-D7A75CFCD39C}" type="presParOf" srcId="{9685769B-4CBB-463F-89AF-81838D296532}" destId="{F961CB83-5631-47AE-832E-42AE640B00DF}" srcOrd="0" destOrd="0" presId="urn:microsoft.com/office/officeart/2008/layout/SquareAccentList"/>
    <dgm:cxn modelId="{102F17C8-7A6F-4C8B-AF16-9DD993EE6FFC}" type="presParOf" srcId="{F961CB83-5631-47AE-832E-42AE640B00DF}" destId="{8BCB1CE6-B281-4B8A-9CCF-A0D1E737360A}" srcOrd="0" destOrd="0" presId="urn:microsoft.com/office/officeart/2008/layout/SquareAccentList"/>
    <dgm:cxn modelId="{BCC8E16D-7091-4D6A-8E03-F95D0025A3F1}" type="presParOf" srcId="{F961CB83-5631-47AE-832E-42AE640B00DF}" destId="{30A9E4DE-829B-493C-978A-825F2A82AC87}" srcOrd="1" destOrd="0" presId="urn:microsoft.com/office/officeart/2008/layout/SquareAccentList"/>
    <dgm:cxn modelId="{822CDC0D-346C-43CF-B33F-E40E2056142C}" type="presParOf" srcId="{9685769B-4CBB-463F-89AF-81838D296532}" destId="{784826B1-F39D-40C9-89EE-794BE9655447}" srcOrd="1" destOrd="0" presId="urn:microsoft.com/office/officeart/2008/layout/SquareAccentList"/>
    <dgm:cxn modelId="{317A8429-CA36-49B9-85B3-61AB64389757}" type="presParOf" srcId="{784826B1-F39D-40C9-89EE-794BE9655447}" destId="{49702680-650B-4D60-9982-01778C61D378}" srcOrd="0" destOrd="0" presId="urn:microsoft.com/office/officeart/2008/layout/SquareAccentList"/>
    <dgm:cxn modelId="{7E280619-4E69-45A4-89E7-A4F27910FE09}" type="presParOf" srcId="{784826B1-F39D-40C9-89EE-794BE9655447}" destId="{C8011440-E961-4985-BF72-EE1704977A1D}" srcOrd="1" destOrd="0" presId="urn:microsoft.com/office/officeart/2008/layout/SquareAccentList"/>
    <dgm:cxn modelId="{EB577740-4B61-4A52-AF19-930F1053645A}" type="presParOf" srcId="{9685769B-4CBB-463F-89AF-81838D296532}" destId="{1A2E20A7-5731-4F7C-A434-010881776D58}" srcOrd="2" destOrd="0" presId="urn:microsoft.com/office/officeart/2008/layout/SquareAccentList"/>
    <dgm:cxn modelId="{B434C7A8-0679-4628-8A2D-20DF60866C39}" type="presParOf" srcId="{1A2E20A7-5731-4F7C-A434-010881776D58}" destId="{434F3D34-ACA3-4B1B-9690-76E5D772C98C}" srcOrd="0" destOrd="0" presId="urn:microsoft.com/office/officeart/2008/layout/SquareAccentList"/>
    <dgm:cxn modelId="{F8643F63-7133-4D0F-A71A-6EAAF4A590A3}" type="presParOf" srcId="{1A2E20A7-5731-4F7C-A434-010881776D58}" destId="{CCF374C0-A5A7-4F5E-8948-2532FEB04FE2}" srcOrd="1" destOrd="0" presId="urn:microsoft.com/office/officeart/2008/layout/SquareAccentList"/>
    <dgm:cxn modelId="{56EA80A3-9794-40E0-AB17-00FE31BD4104}" type="presParOf" srcId="{9685769B-4CBB-463F-89AF-81838D296532}" destId="{A8D9D1ED-74EE-41AB-B147-D56A0BBE2568}" srcOrd="3" destOrd="0" presId="urn:microsoft.com/office/officeart/2008/layout/SquareAccentList"/>
    <dgm:cxn modelId="{05C55847-C6D3-4090-8858-40FDF17A4E7C}" type="presParOf" srcId="{A8D9D1ED-74EE-41AB-B147-D56A0BBE2568}" destId="{B7BBD7A3-E436-493E-B665-E96E88ED7692}" srcOrd="0" destOrd="0" presId="urn:microsoft.com/office/officeart/2008/layout/SquareAccentList"/>
    <dgm:cxn modelId="{404F965E-B1F7-41DE-BE84-8C229BC195BE}" type="presParOf" srcId="{A8D9D1ED-74EE-41AB-B147-D56A0BBE2568}" destId="{0675EAA9-84A6-4041-956E-C4656477B93E}"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62C42BB-5F8D-46ED-81AB-E793B4E0DCD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D63E7A03-F6E5-49B6-A44F-DA3F370B13AF}">
      <dgm:prSet phldrT="[Text]"/>
      <dgm:spPr/>
      <dgm:t>
        <a:bodyPr/>
        <a:lstStyle/>
        <a:p>
          <a:r>
            <a:rPr lang="en-GB" dirty="0"/>
            <a:t>Qazaq Green Association</a:t>
          </a:r>
        </a:p>
      </dgm:t>
    </dgm:pt>
    <dgm:pt modelId="{31A762B0-4D3A-4E5C-86A0-27C216CC8EE7}" type="parTrans" cxnId="{0B979FDF-9269-4DA9-A433-6DCA1B708079}">
      <dgm:prSet/>
      <dgm:spPr/>
      <dgm:t>
        <a:bodyPr/>
        <a:lstStyle/>
        <a:p>
          <a:endParaRPr lang="en-GB"/>
        </a:p>
      </dgm:t>
    </dgm:pt>
    <dgm:pt modelId="{4F0933DE-2B62-40D5-9B18-36C2870A08E5}" type="sibTrans" cxnId="{0B979FDF-9269-4DA9-A433-6DCA1B708079}">
      <dgm:prSet/>
      <dgm:spPr/>
      <dgm:t>
        <a:bodyPr/>
        <a:lstStyle/>
        <a:p>
          <a:endParaRPr lang="en-GB"/>
        </a:p>
      </dgm:t>
    </dgm:pt>
    <dgm:pt modelId="{70E63E7A-4E00-4CC2-9109-5741FD0EA61A}">
      <dgm:prSet phldrT="[Text]"/>
      <dgm:spPr/>
      <dgm:t>
        <a:bodyPr/>
        <a:lstStyle/>
        <a:p>
          <a:r>
            <a:rPr lang="en-GB" dirty="0"/>
            <a:t>Renewable energy</a:t>
          </a:r>
        </a:p>
      </dgm:t>
    </dgm:pt>
    <dgm:pt modelId="{553FE81E-1644-40D5-8A27-123C27F71FD7}" type="parTrans" cxnId="{9FCCEE0F-47B2-48CD-ACE0-14B71AB55375}">
      <dgm:prSet/>
      <dgm:spPr/>
      <dgm:t>
        <a:bodyPr/>
        <a:lstStyle/>
        <a:p>
          <a:endParaRPr lang="en-GB"/>
        </a:p>
      </dgm:t>
    </dgm:pt>
    <dgm:pt modelId="{B6D2468A-AF16-4724-9213-90D6B920D95F}" type="sibTrans" cxnId="{9FCCEE0F-47B2-48CD-ACE0-14B71AB55375}">
      <dgm:prSet/>
      <dgm:spPr/>
      <dgm:t>
        <a:bodyPr/>
        <a:lstStyle/>
        <a:p>
          <a:endParaRPr lang="en-GB"/>
        </a:p>
      </dgm:t>
    </dgm:pt>
    <dgm:pt modelId="{83E60DCC-9092-4263-B5A0-8F99ED11F80A}">
      <dgm:prSet phldrT="[Text]"/>
      <dgm:spPr/>
      <dgm:t>
        <a:bodyPr/>
        <a:lstStyle/>
        <a:p>
          <a:r>
            <a:rPr lang="en-GB" dirty="0"/>
            <a:t>Green Academy</a:t>
          </a:r>
        </a:p>
      </dgm:t>
    </dgm:pt>
    <dgm:pt modelId="{4B27F1C0-2B36-442D-8C66-CFE513A326E3}" type="parTrans" cxnId="{6973AB07-858A-40CB-BE4B-C72647A4FC8D}">
      <dgm:prSet/>
      <dgm:spPr/>
      <dgm:t>
        <a:bodyPr/>
        <a:lstStyle/>
        <a:p>
          <a:endParaRPr lang="en-GB"/>
        </a:p>
      </dgm:t>
    </dgm:pt>
    <dgm:pt modelId="{17240BD6-DE91-4070-BAA9-6829F6A01683}" type="sibTrans" cxnId="{6973AB07-858A-40CB-BE4B-C72647A4FC8D}">
      <dgm:prSet/>
      <dgm:spPr/>
      <dgm:t>
        <a:bodyPr/>
        <a:lstStyle/>
        <a:p>
          <a:endParaRPr lang="en-GB"/>
        </a:p>
      </dgm:t>
    </dgm:pt>
    <dgm:pt modelId="{90A03D4D-CAB5-4A35-9CDB-E3F54CC5B693}">
      <dgm:prSet phldrT="[Text]"/>
      <dgm:spPr/>
      <dgm:t>
        <a:bodyPr/>
        <a:lstStyle/>
        <a:p>
          <a:r>
            <a:rPr lang="en-GB" dirty="0"/>
            <a:t>Greenhouse gas validation</a:t>
          </a:r>
        </a:p>
      </dgm:t>
    </dgm:pt>
    <dgm:pt modelId="{503F3139-B0EE-4950-9434-8BB53CED069B}" type="parTrans" cxnId="{5C943CD2-C9BA-4D5A-8555-D07DB7BA3C2D}">
      <dgm:prSet/>
      <dgm:spPr/>
      <dgm:t>
        <a:bodyPr/>
        <a:lstStyle/>
        <a:p>
          <a:endParaRPr lang="en-GB"/>
        </a:p>
      </dgm:t>
    </dgm:pt>
    <dgm:pt modelId="{EB334186-57B2-4065-8161-BFFED3F86789}" type="sibTrans" cxnId="{5C943CD2-C9BA-4D5A-8555-D07DB7BA3C2D}">
      <dgm:prSet/>
      <dgm:spPr/>
      <dgm:t>
        <a:bodyPr/>
        <a:lstStyle/>
        <a:p>
          <a:endParaRPr lang="en-GB"/>
        </a:p>
      </dgm:t>
    </dgm:pt>
    <dgm:pt modelId="{30B34F41-EFFA-4228-A76B-57B9CBE61606}">
      <dgm:prSet phldrT="[Text]"/>
      <dgm:spPr/>
      <dgm:t>
        <a:bodyPr/>
        <a:lstStyle/>
        <a:p>
          <a:r>
            <a:rPr lang="en-GB" dirty="0"/>
            <a:t>Climate change</a:t>
          </a:r>
        </a:p>
      </dgm:t>
    </dgm:pt>
    <dgm:pt modelId="{1944A392-25CB-44B2-B181-A76A4087E7FA}" type="parTrans" cxnId="{2FC391BE-FE6E-4445-9714-3E4C8A5CB9DB}">
      <dgm:prSet/>
      <dgm:spPr/>
      <dgm:t>
        <a:bodyPr/>
        <a:lstStyle/>
        <a:p>
          <a:endParaRPr lang="en-GB"/>
        </a:p>
      </dgm:t>
    </dgm:pt>
    <dgm:pt modelId="{E6AB2A8D-1B6F-497A-ACCA-736053E10590}" type="sibTrans" cxnId="{2FC391BE-FE6E-4445-9714-3E4C8A5CB9DB}">
      <dgm:prSet/>
      <dgm:spPr/>
      <dgm:t>
        <a:bodyPr/>
        <a:lstStyle/>
        <a:p>
          <a:endParaRPr lang="en-GB"/>
        </a:p>
      </dgm:t>
    </dgm:pt>
    <dgm:pt modelId="{22779718-7C04-4D0C-A661-B1DCA8B3728B}">
      <dgm:prSet phldrT="[Text]"/>
      <dgm:spPr/>
      <dgm:t>
        <a:bodyPr/>
        <a:lstStyle/>
        <a:p>
          <a:r>
            <a:rPr lang="en-GB" dirty="0"/>
            <a:t>NJSC “International Green Technologies and Investment Projects </a:t>
          </a:r>
          <a:r>
            <a:rPr lang="en-GB" dirty="0" err="1"/>
            <a:t>Center</a:t>
          </a:r>
          <a:r>
            <a:rPr lang="en-GB" dirty="0"/>
            <a:t>”</a:t>
          </a:r>
        </a:p>
      </dgm:t>
    </dgm:pt>
    <dgm:pt modelId="{E283CDF3-C6B3-4F8C-B74B-EFBC2E9471F9}" type="parTrans" cxnId="{ECCE1902-8EB1-40C4-B853-299A6AF11082}">
      <dgm:prSet/>
      <dgm:spPr/>
      <dgm:t>
        <a:bodyPr/>
        <a:lstStyle/>
        <a:p>
          <a:endParaRPr lang="en-GB"/>
        </a:p>
      </dgm:t>
    </dgm:pt>
    <dgm:pt modelId="{6D52008E-3E38-4C9B-BF62-CA65ADDEE44C}" type="sibTrans" cxnId="{ECCE1902-8EB1-40C4-B853-299A6AF11082}">
      <dgm:prSet/>
      <dgm:spPr/>
      <dgm:t>
        <a:bodyPr/>
        <a:lstStyle/>
        <a:p>
          <a:endParaRPr lang="en-GB"/>
        </a:p>
      </dgm:t>
    </dgm:pt>
    <dgm:pt modelId="{36D44D46-EB43-480D-B43B-3E7A7C3E37F1}">
      <dgm:prSet phldrT="[Text]"/>
      <dgm:spPr/>
      <dgm:t>
        <a:bodyPr/>
        <a:lstStyle/>
        <a:p>
          <a:r>
            <a:rPr lang="en-GB" dirty="0"/>
            <a:t>Clean technologies</a:t>
          </a:r>
        </a:p>
      </dgm:t>
    </dgm:pt>
    <dgm:pt modelId="{1678E379-A55E-4DA4-8441-7723A4C17B5E}" type="parTrans" cxnId="{33D47A4C-EDBF-4B5F-AFB2-E053FD4FDC04}">
      <dgm:prSet/>
      <dgm:spPr/>
      <dgm:t>
        <a:bodyPr/>
        <a:lstStyle/>
        <a:p>
          <a:endParaRPr lang="en-GB"/>
        </a:p>
      </dgm:t>
    </dgm:pt>
    <dgm:pt modelId="{E9F1B455-74B5-4D12-AEAD-1A0F8F3497EC}" type="sibTrans" cxnId="{33D47A4C-EDBF-4B5F-AFB2-E053FD4FDC04}">
      <dgm:prSet/>
      <dgm:spPr/>
      <dgm:t>
        <a:bodyPr/>
        <a:lstStyle/>
        <a:p>
          <a:endParaRPr lang="en-GB"/>
        </a:p>
      </dgm:t>
    </dgm:pt>
    <dgm:pt modelId="{FEAB5F65-4A7B-4D45-8043-87C2C6BFB711}">
      <dgm:prSet phldrT="[Text]"/>
      <dgm:spPr/>
      <dgm:t>
        <a:bodyPr/>
        <a:lstStyle/>
        <a:p>
          <a:r>
            <a:rPr lang="en-GB" dirty="0"/>
            <a:t>Green SMEs</a:t>
          </a:r>
        </a:p>
      </dgm:t>
    </dgm:pt>
    <dgm:pt modelId="{3C370DE9-5C43-4ED8-A0BA-580C0F82B3CE}" type="parTrans" cxnId="{156EE859-BA5D-4366-A21E-674FED964EF7}">
      <dgm:prSet/>
      <dgm:spPr/>
      <dgm:t>
        <a:bodyPr/>
        <a:lstStyle/>
        <a:p>
          <a:endParaRPr lang="en-GB"/>
        </a:p>
      </dgm:t>
    </dgm:pt>
    <dgm:pt modelId="{CE793120-62B7-4B96-86B8-CA95669482B9}" type="sibTrans" cxnId="{156EE859-BA5D-4366-A21E-674FED964EF7}">
      <dgm:prSet/>
      <dgm:spPr/>
      <dgm:t>
        <a:bodyPr/>
        <a:lstStyle/>
        <a:p>
          <a:endParaRPr lang="en-GB"/>
        </a:p>
      </dgm:t>
    </dgm:pt>
    <dgm:pt modelId="{C11868E5-9BB8-4AED-B0E1-A7F25A102024}">
      <dgm:prSet phldrT="[Text]"/>
      <dgm:spPr/>
      <dgm:t>
        <a:bodyPr/>
        <a:lstStyle/>
        <a:p>
          <a:r>
            <a:rPr lang="en-GB" dirty="0"/>
            <a:t>Green finance</a:t>
          </a:r>
        </a:p>
      </dgm:t>
    </dgm:pt>
    <dgm:pt modelId="{A764A299-6519-4A55-B68F-CF559F8C8762}" type="parTrans" cxnId="{D74E5F58-CD4E-4560-89B4-28D5E2917F0B}">
      <dgm:prSet/>
      <dgm:spPr/>
      <dgm:t>
        <a:bodyPr/>
        <a:lstStyle/>
        <a:p>
          <a:endParaRPr lang="en-GB"/>
        </a:p>
      </dgm:t>
    </dgm:pt>
    <dgm:pt modelId="{81B6C3C8-D3F2-4D59-866F-092A793E3A52}" type="sibTrans" cxnId="{D74E5F58-CD4E-4560-89B4-28D5E2917F0B}">
      <dgm:prSet/>
      <dgm:spPr/>
      <dgm:t>
        <a:bodyPr/>
        <a:lstStyle/>
        <a:p>
          <a:endParaRPr lang="en-GB"/>
        </a:p>
      </dgm:t>
    </dgm:pt>
    <dgm:pt modelId="{4D881B76-1395-44EB-B11F-D477300A0D30}">
      <dgm:prSet phldrT="[Text]"/>
      <dgm:spPr/>
      <dgm:t>
        <a:bodyPr/>
        <a:lstStyle/>
        <a:p>
          <a:r>
            <a:rPr lang="en-GB" dirty="0"/>
            <a:t>Carbon offsets</a:t>
          </a:r>
        </a:p>
      </dgm:t>
    </dgm:pt>
    <dgm:pt modelId="{BC414241-D6BA-47B1-92A7-9BD980B8B61D}" type="parTrans" cxnId="{6AB00882-8E03-42CD-945B-6B33215C4A0A}">
      <dgm:prSet/>
      <dgm:spPr/>
      <dgm:t>
        <a:bodyPr/>
        <a:lstStyle/>
        <a:p>
          <a:endParaRPr lang="en-GB"/>
        </a:p>
      </dgm:t>
    </dgm:pt>
    <dgm:pt modelId="{8A8CE94A-E6AC-46A3-96E6-CA8E95B50F41}" type="sibTrans" cxnId="{6AB00882-8E03-42CD-945B-6B33215C4A0A}">
      <dgm:prSet/>
      <dgm:spPr/>
      <dgm:t>
        <a:bodyPr/>
        <a:lstStyle/>
        <a:p>
          <a:endParaRPr lang="en-GB"/>
        </a:p>
      </dgm:t>
    </dgm:pt>
    <dgm:pt modelId="{36F8824B-E583-47E0-B9B5-98711F37F4C8}">
      <dgm:prSet phldrT="[Text]"/>
      <dgm:spPr/>
      <dgm:t>
        <a:bodyPr/>
        <a:lstStyle/>
        <a:p>
          <a:r>
            <a:rPr lang="en-GB" dirty="0"/>
            <a:t>Green economy/business</a:t>
          </a:r>
        </a:p>
      </dgm:t>
    </dgm:pt>
    <dgm:pt modelId="{F46450B0-EFCC-4911-8453-1B5270705F1A}" type="parTrans" cxnId="{4A6533C3-FD7A-44EA-B991-89B270C6FCE6}">
      <dgm:prSet/>
      <dgm:spPr/>
      <dgm:t>
        <a:bodyPr/>
        <a:lstStyle/>
        <a:p>
          <a:endParaRPr lang="en-GB"/>
        </a:p>
      </dgm:t>
    </dgm:pt>
    <dgm:pt modelId="{EB90FA52-5B60-4943-8E0B-0507F972BCED}" type="sibTrans" cxnId="{4A6533C3-FD7A-44EA-B991-89B270C6FCE6}">
      <dgm:prSet/>
      <dgm:spPr/>
      <dgm:t>
        <a:bodyPr/>
        <a:lstStyle/>
        <a:p>
          <a:endParaRPr lang="en-GB"/>
        </a:p>
      </dgm:t>
    </dgm:pt>
    <dgm:pt modelId="{28A130DD-7ED2-4EF2-8BF8-286BA364B7D1}">
      <dgm:prSet phldrT="[Text]"/>
      <dgm:spPr/>
      <dgm:t>
        <a:bodyPr/>
        <a:lstStyle/>
        <a:p>
          <a:r>
            <a:rPr lang="en-GB" dirty="0"/>
            <a:t>Green </a:t>
          </a:r>
          <a:r>
            <a:rPr lang="en-GB" dirty="0" err="1"/>
            <a:t>entreprenuership</a:t>
          </a:r>
          <a:endParaRPr lang="en-GB" dirty="0"/>
        </a:p>
      </dgm:t>
    </dgm:pt>
    <dgm:pt modelId="{3976B131-1921-43D5-977E-C8DDB92C29E1}" type="parTrans" cxnId="{D876BC9C-2ED3-4969-91A7-5BF1B840C01A}">
      <dgm:prSet/>
      <dgm:spPr/>
      <dgm:t>
        <a:bodyPr/>
        <a:lstStyle/>
        <a:p>
          <a:endParaRPr lang="en-GB"/>
        </a:p>
      </dgm:t>
    </dgm:pt>
    <dgm:pt modelId="{2BEA9B60-4846-4DBE-A779-55D33F3107B0}" type="sibTrans" cxnId="{D876BC9C-2ED3-4969-91A7-5BF1B840C01A}">
      <dgm:prSet/>
      <dgm:spPr/>
      <dgm:t>
        <a:bodyPr/>
        <a:lstStyle/>
        <a:p>
          <a:endParaRPr lang="en-GB"/>
        </a:p>
      </dgm:t>
    </dgm:pt>
    <dgm:pt modelId="{BB788719-7277-4B0E-A6CF-4DF049DF2A4B}" type="pres">
      <dgm:prSet presAssocID="{562C42BB-5F8D-46ED-81AB-E793B4E0DCDD}" presName="Name0" presStyleCnt="0">
        <dgm:presLayoutVars>
          <dgm:dir/>
          <dgm:animLvl val="lvl"/>
          <dgm:resizeHandles val="exact"/>
        </dgm:presLayoutVars>
      </dgm:prSet>
      <dgm:spPr/>
    </dgm:pt>
    <dgm:pt modelId="{7C73DC2E-7E61-4D90-8866-959F083ECE3D}" type="pres">
      <dgm:prSet presAssocID="{D63E7A03-F6E5-49B6-A44F-DA3F370B13AF}" presName="composite" presStyleCnt="0"/>
      <dgm:spPr/>
    </dgm:pt>
    <dgm:pt modelId="{612A0562-5519-42A7-927F-1B7D20CE62AC}" type="pres">
      <dgm:prSet presAssocID="{D63E7A03-F6E5-49B6-A44F-DA3F370B13AF}" presName="parTx" presStyleLbl="alignNode1" presStyleIdx="0" presStyleCnt="3">
        <dgm:presLayoutVars>
          <dgm:chMax val="0"/>
          <dgm:chPref val="0"/>
          <dgm:bulletEnabled val="1"/>
        </dgm:presLayoutVars>
      </dgm:prSet>
      <dgm:spPr/>
    </dgm:pt>
    <dgm:pt modelId="{89EBD916-A477-4C62-BE03-ECCC5221CF93}" type="pres">
      <dgm:prSet presAssocID="{D63E7A03-F6E5-49B6-A44F-DA3F370B13AF}" presName="desTx" presStyleLbl="alignAccFollowNode1" presStyleIdx="0" presStyleCnt="3">
        <dgm:presLayoutVars>
          <dgm:bulletEnabled val="1"/>
        </dgm:presLayoutVars>
      </dgm:prSet>
      <dgm:spPr/>
    </dgm:pt>
    <dgm:pt modelId="{CE09872B-0571-4181-A53F-A0029058CFF6}" type="pres">
      <dgm:prSet presAssocID="{4F0933DE-2B62-40D5-9B18-36C2870A08E5}" presName="space" presStyleCnt="0"/>
      <dgm:spPr/>
    </dgm:pt>
    <dgm:pt modelId="{2A8F35D8-8518-4AB9-A08A-A70C883E6101}" type="pres">
      <dgm:prSet presAssocID="{83E60DCC-9092-4263-B5A0-8F99ED11F80A}" presName="composite" presStyleCnt="0"/>
      <dgm:spPr/>
    </dgm:pt>
    <dgm:pt modelId="{D485BB8E-9AD8-43F3-B812-C9EC6A614E1C}" type="pres">
      <dgm:prSet presAssocID="{83E60DCC-9092-4263-B5A0-8F99ED11F80A}" presName="parTx" presStyleLbl="alignNode1" presStyleIdx="1" presStyleCnt="3">
        <dgm:presLayoutVars>
          <dgm:chMax val="0"/>
          <dgm:chPref val="0"/>
          <dgm:bulletEnabled val="1"/>
        </dgm:presLayoutVars>
      </dgm:prSet>
      <dgm:spPr/>
    </dgm:pt>
    <dgm:pt modelId="{4E1781CB-CF11-4F63-8D7F-027E404D68F0}" type="pres">
      <dgm:prSet presAssocID="{83E60DCC-9092-4263-B5A0-8F99ED11F80A}" presName="desTx" presStyleLbl="alignAccFollowNode1" presStyleIdx="1" presStyleCnt="3">
        <dgm:presLayoutVars>
          <dgm:bulletEnabled val="1"/>
        </dgm:presLayoutVars>
      </dgm:prSet>
      <dgm:spPr/>
    </dgm:pt>
    <dgm:pt modelId="{D8B8970E-D2A8-425A-82DC-81A7015A043F}" type="pres">
      <dgm:prSet presAssocID="{17240BD6-DE91-4070-BAA9-6829F6A01683}" presName="space" presStyleCnt="0"/>
      <dgm:spPr/>
    </dgm:pt>
    <dgm:pt modelId="{8C461268-460A-449A-896B-4296CC218269}" type="pres">
      <dgm:prSet presAssocID="{22779718-7C04-4D0C-A661-B1DCA8B3728B}" presName="composite" presStyleCnt="0"/>
      <dgm:spPr/>
    </dgm:pt>
    <dgm:pt modelId="{1962BFE2-36D7-43EA-B41D-E839D503B45C}" type="pres">
      <dgm:prSet presAssocID="{22779718-7C04-4D0C-A661-B1DCA8B3728B}" presName="parTx" presStyleLbl="alignNode1" presStyleIdx="2" presStyleCnt="3">
        <dgm:presLayoutVars>
          <dgm:chMax val="0"/>
          <dgm:chPref val="0"/>
          <dgm:bulletEnabled val="1"/>
        </dgm:presLayoutVars>
      </dgm:prSet>
      <dgm:spPr/>
    </dgm:pt>
    <dgm:pt modelId="{17589EE7-3716-4149-A69F-64275A9DCD59}" type="pres">
      <dgm:prSet presAssocID="{22779718-7C04-4D0C-A661-B1DCA8B3728B}" presName="desTx" presStyleLbl="alignAccFollowNode1" presStyleIdx="2" presStyleCnt="3">
        <dgm:presLayoutVars>
          <dgm:bulletEnabled val="1"/>
        </dgm:presLayoutVars>
      </dgm:prSet>
      <dgm:spPr/>
    </dgm:pt>
  </dgm:ptLst>
  <dgm:cxnLst>
    <dgm:cxn modelId="{ECCE1902-8EB1-40C4-B853-299A6AF11082}" srcId="{562C42BB-5F8D-46ED-81AB-E793B4E0DCDD}" destId="{22779718-7C04-4D0C-A661-B1DCA8B3728B}" srcOrd="2" destOrd="0" parTransId="{E283CDF3-C6B3-4F8C-B74B-EFBC2E9471F9}" sibTransId="{6D52008E-3E38-4C9B-BF62-CA65ADDEE44C}"/>
    <dgm:cxn modelId="{6973AB07-858A-40CB-BE4B-C72647A4FC8D}" srcId="{562C42BB-5F8D-46ED-81AB-E793B4E0DCDD}" destId="{83E60DCC-9092-4263-B5A0-8F99ED11F80A}" srcOrd="1" destOrd="0" parTransId="{4B27F1C0-2B36-442D-8C66-CFE513A326E3}" sibTransId="{17240BD6-DE91-4070-BAA9-6829F6A01683}"/>
    <dgm:cxn modelId="{B702E308-481D-401A-BDCB-745137A46F5B}" type="presOf" srcId="{36D44D46-EB43-480D-B43B-3E7A7C3E37F1}" destId="{17589EE7-3716-4149-A69F-64275A9DCD59}" srcOrd="0" destOrd="0" presId="urn:microsoft.com/office/officeart/2005/8/layout/hList1"/>
    <dgm:cxn modelId="{9FCCEE0F-47B2-48CD-ACE0-14B71AB55375}" srcId="{D63E7A03-F6E5-49B6-A44F-DA3F370B13AF}" destId="{70E63E7A-4E00-4CC2-9109-5741FD0EA61A}" srcOrd="0" destOrd="0" parTransId="{553FE81E-1644-40D5-8A27-123C27F71FD7}" sibTransId="{B6D2468A-AF16-4724-9213-90D6B920D95F}"/>
    <dgm:cxn modelId="{33FDF92E-2486-47A2-95E6-24F50BDC7E0F}" type="presOf" srcId="{4D881B76-1395-44EB-B11F-D477300A0D30}" destId="{89EBD916-A477-4C62-BE03-ECCC5221CF93}" srcOrd="0" destOrd="2" presId="urn:microsoft.com/office/officeart/2005/8/layout/hList1"/>
    <dgm:cxn modelId="{04B66A32-9A40-4FD1-AB03-50C94FD7F6BE}" type="presOf" srcId="{83E60DCC-9092-4263-B5A0-8F99ED11F80A}" destId="{D485BB8E-9AD8-43F3-B812-C9EC6A614E1C}" srcOrd="0" destOrd="0" presId="urn:microsoft.com/office/officeart/2005/8/layout/hList1"/>
    <dgm:cxn modelId="{500A515E-C52F-42CE-90A3-7201B703AF30}" type="presOf" srcId="{D63E7A03-F6E5-49B6-A44F-DA3F370B13AF}" destId="{612A0562-5519-42A7-927F-1B7D20CE62AC}" srcOrd="0" destOrd="0" presId="urn:microsoft.com/office/officeart/2005/8/layout/hList1"/>
    <dgm:cxn modelId="{33D47A4C-EDBF-4B5F-AFB2-E053FD4FDC04}" srcId="{22779718-7C04-4D0C-A661-B1DCA8B3728B}" destId="{36D44D46-EB43-480D-B43B-3E7A7C3E37F1}" srcOrd="0" destOrd="0" parTransId="{1678E379-A55E-4DA4-8441-7723A4C17B5E}" sibTransId="{E9F1B455-74B5-4D12-AEAD-1A0F8F3497EC}"/>
    <dgm:cxn modelId="{5E81E977-3DDB-4909-B1C3-CCC6B47D5AED}" type="presOf" srcId="{28A130DD-7ED2-4EF2-8BF8-286BA364B7D1}" destId="{17589EE7-3716-4149-A69F-64275A9DCD59}" srcOrd="0" destOrd="2" presId="urn:microsoft.com/office/officeart/2005/8/layout/hList1"/>
    <dgm:cxn modelId="{D74E5F58-CD4E-4560-89B4-28D5E2917F0B}" srcId="{D63E7A03-F6E5-49B6-A44F-DA3F370B13AF}" destId="{C11868E5-9BB8-4AED-B0E1-A7F25A102024}" srcOrd="1" destOrd="0" parTransId="{A764A299-6519-4A55-B68F-CF559F8C8762}" sibTransId="{81B6C3C8-D3F2-4D59-866F-092A793E3A52}"/>
    <dgm:cxn modelId="{156EE859-BA5D-4366-A21E-674FED964EF7}" srcId="{22779718-7C04-4D0C-A661-B1DCA8B3728B}" destId="{FEAB5F65-4A7B-4D45-8043-87C2C6BFB711}" srcOrd="1" destOrd="0" parTransId="{3C370DE9-5C43-4ED8-A0BA-580C0F82B3CE}" sibTransId="{CE793120-62B7-4B96-86B8-CA95669482B9}"/>
    <dgm:cxn modelId="{6AB00882-8E03-42CD-945B-6B33215C4A0A}" srcId="{D63E7A03-F6E5-49B6-A44F-DA3F370B13AF}" destId="{4D881B76-1395-44EB-B11F-D477300A0D30}" srcOrd="2" destOrd="0" parTransId="{BC414241-D6BA-47B1-92A7-9BD980B8B61D}" sibTransId="{8A8CE94A-E6AC-46A3-96E6-CA8E95B50F41}"/>
    <dgm:cxn modelId="{B78D5092-33C3-432E-BBA0-FBAE9EDEFDBE}" type="presOf" srcId="{562C42BB-5F8D-46ED-81AB-E793B4E0DCDD}" destId="{BB788719-7277-4B0E-A6CF-4DF049DF2A4B}" srcOrd="0" destOrd="0" presId="urn:microsoft.com/office/officeart/2005/8/layout/hList1"/>
    <dgm:cxn modelId="{D876BC9C-2ED3-4969-91A7-5BF1B840C01A}" srcId="{22779718-7C04-4D0C-A661-B1DCA8B3728B}" destId="{28A130DD-7ED2-4EF2-8BF8-286BA364B7D1}" srcOrd="2" destOrd="0" parTransId="{3976B131-1921-43D5-977E-C8DDB92C29E1}" sibTransId="{2BEA9B60-4846-4DBE-A779-55D33F3107B0}"/>
    <dgm:cxn modelId="{D9665FA2-B215-48B7-92CA-7FA15B668D1F}" type="presOf" srcId="{90A03D4D-CAB5-4A35-9CDB-E3F54CC5B693}" destId="{4E1781CB-CF11-4F63-8D7F-027E404D68F0}" srcOrd="0" destOrd="0" presId="urn:microsoft.com/office/officeart/2005/8/layout/hList1"/>
    <dgm:cxn modelId="{C5DCB2B4-FF62-4CD5-B4B2-1148DDC9CC34}" type="presOf" srcId="{22779718-7C04-4D0C-A661-B1DCA8B3728B}" destId="{1962BFE2-36D7-43EA-B41D-E839D503B45C}" srcOrd="0" destOrd="0" presId="urn:microsoft.com/office/officeart/2005/8/layout/hList1"/>
    <dgm:cxn modelId="{2FC391BE-FE6E-4445-9714-3E4C8A5CB9DB}" srcId="{83E60DCC-9092-4263-B5A0-8F99ED11F80A}" destId="{30B34F41-EFFA-4228-A76B-57B9CBE61606}" srcOrd="1" destOrd="0" parTransId="{1944A392-25CB-44B2-B181-A76A4087E7FA}" sibTransId="{E6AB2A8D-1B6F-497A-ACCA-736053E10590}"/>
    <dgm:cxn modelId="{4A6533C3-FD7A-44EA-B991-89B270C6FCE6}" srcId="{83E60DCC-9092-4263-B5A0-8F99ED11F80A}" destId="{36F8824B-E583-47E0-B9B5-98711F37F4C8}" srcOrd="2" destOrd="0" parTransId="{F46450B0-EFCC-4911-8453-1B5270705F1A}" sibTransId="{EB90FA52-5B60-4943-8E0B-0507F972BCED}"/>
    <dgm:cxn modelId="{04A4ADC4-EEE6-4149-871C-13A7DEEA823F}" type="presOf" srcId="{FEAB5F65-4A7B-4D45-8043-87C2C6BFB711}" destId="{17589EE7-3716-4149-A69F-64275A9DCD59}" srcOrd="0" destOrd="1" presId="urn:microsoft.com/office/officeart/2005/8/layout/hList1"/>
    <dgm:cxn modelId="{45E4EFCB-662C-4F4E-9966-66881C257C2F}" type="presOf" srcId="{30B34F41-EFFA-4228-A76B-57B9CBE61606}" destId="{4E1781CB-CF11-4F63-8D7F-027E404D68F0}" srcOrd="0" destOrd="1" presId="urn:microsoft.com/office/officeart/2005/8/layout/hList1"/>
    <dgm:cxn modelId="{5C943CD2-C9BA-4D5A-8555-D07DB7BA3C2D}" srcId="{83E60DCC-9092-4263-B5A0-8F99ED11F80A}" destId="{90A03D4D-CAB5-4A35-9CDB-E3F54CC5B693}" srcOrd="0" destOrd="0" parTransId="{503F3139-B0EE-4950-9434-8BB53CED069B}" sibTransId="{EB334186-57B2-4065-8161-BFFED3F86789}"/>
    <dgm:cxn modelId="{65F5ACD4-9508-4BB5-8014-DBEC908C0FA3}" type="presOf" srcId="{36F8824B-E583-47E0-B9B5-98711F37F4C8}" destId="{4E1781CB-CF11-4F63-8D7F-027E404D68F0}" srcOrd="0" destOrd="2" presId="urn:microsoft.com/office/officeart/2005/8/layout/hList1"/>
    <dgm:cxn modelId="{C1BC8ADB-9D86-4497-92EE-54839FAAB978}" type="presOf" srcId="{70E63E7A-4E00-4CC2-9109-5741FD0EA61A}" destId="{89EBD916-A477-4C62-BE03-ECCC5221CF93}" srcOrd="0" destOrd="0" presId="urn:microsoft.com/office/officeart/2005/8/layout/hList1"/>
    <dgm:cxn modelId="{0B979FDF-9269-4DA9-A433-6DCA1B708079}" srcId="{562C42BB-5F8D-46ED-81AB-E793B4E0DCDD}" destId="{D63E7A03-F6E5-49B6-A44F-DA3F370B13AF}" srcOrd="0" destOrd="0" parTransId="{31A762B0-4D3A-4E5C-86A0-27C216CC8EE7}" sibTransId="{4F0933DE-2B62-40D5-9B18-36C2870A08E5}"/>
    <dgm:cxn modelId="{96873DE6-EFC6-43EC-B7AE-ACCEEF75A407}" type="presOf" srcId="{C11868E5-9BB8-4AED-B0E1-A7F25A102024}" destId="{89EBD916-A477-4C62-BE03-ECCC5221CF93}" srcOrd="0" destOrd="1" presId="urn:microsoft.com/office/officeart/2005/8/layout/hList1"/>
    <dgm:cxn modelId="{D5841B48-2676-48BE-AE7A-F8F42D69C1D5}" type="presParOf" srcId="{BB788719-7277-4B0E-A6CF-4DF049DF2A4B}" destId="{7C73DC2E-7E61-4D90-8866-959F083ECE3D}" srcOrd="0" destOrd="0" presId="urn:microsoft.com/office/officeart/2005/8/layout/hList1"/>
    <dgm:cxn modelId="{0D33B63D-866C-44DE-8F53-890CD27B2D6F}" type="presParOf" srcId="{7C73DC2E-7E61-4D90-8866-959F083ECE3D}" destId="{612A0562-5519-42A7-927F-1B7D20CE62AC}" srcOrd="0" destOrd="0" presId="urn:microsoft.com/office/officeart/2005/8/layout/hList1"/>
    <dgm:cxn modelId="{BD085431-958E-41D0-BB2F-D37CAEF86D18}" type="presParOf" srcId="{7C73DC2E-7E61-4D90-8866-959F083ECE3D}" destId="{89EBD916-A477-4C62-BE03-ECCC5221CF93}" srcOrd="1" destOrd="0" presId="urn:microsoft.com/office/officeart/2005/8/layout/hList1"/>
    <dgm:cxn modelId="{8228EBE1-B84A-4AE6-A62B-7B79FDBC6ED9}" type="presParOf" srcId="{BB788719-7277-4B0E-A6CF-4DF049DF2A4B}" destId="{CE09872B-0571-4181-A53F-A0029058CFF6}" srcOrd="1" destOrd="0" presId="urn:microsoft.com/office/officeart/2005/8/layout/hList1"/>
    <dgm:cxn modelId="{71FE74CF-C2FC-43DD-A43B-52F1A50065D3}" type="presParOf" srcId="{BB788719-7277-4B0E-A6CF-4DF049DF2A4B}" destId="{2A8F35D8-8518-4AB9-A08A-A70C883E6101}" srcOrd="2" destOrd="0" presId="urn:microsoft.com/office/officeart/2005/8/layout/hList1"/>
    <dgm:cxn modelId="{105F7112-C196-4F15-BD18-A31C1A248929}" type="presParOf" srcId="{2A8F35D8-8518-4AB9-A08A-A70C883E6101}" destId="{D485BB8E-9AD8-43F3-B812-C9EC6A614E1C}" srcOrd="0" destOrd="0" presId="urn:microsoft.com/office/officeart/2005/8/layout/hList1"/>
    <dgm:cxn modelId="{560F89BC-5C8D-4C4B-AFA0-D5E90E4B094C}" type="presParOf" srcId="{2A8F35D8-8518-4AB9-A08A-A70C883E6101}" destId="{4E1781CB-CF11-4F63-8D7F-027E404D68F0}" srcOrd="1" destOrd="0" presId="urn:microsoft.com/office/officeart/2005/8/layout/hList1"/>
    <dgm:cxn modelId="{D92DFD36-431F-42C2-BDD9-30829AF8A89A}" type="presParOf" srcId="{BB788719-7277-4B0E-A6CF-4DF049DF2A4B}" destId="{D8B8970E-D2A8-425A-82DC-81A7015A043F}" srcOrd="3" destOrd="0" presId="urn:microsoft.com/office/officeart/2005/8/layout/hList1"/>
    <dgm:cxn modelId="{6E7950D8-37B0-4121-93BE-DC9F9158F515}" type="presParOf" srcId="{BB788719-7277-4B0E-A6CF-4DF049DF2A4B}" destId="{8C461268-460A-449A-896B-4296CC218269}" srcOrd="4" destOrd="0" presId="urn:microsoft.com/office/officeart/2005/8/layout/hList1"/>
    <dgm:cxn modelId="{12932DD7-55CA-4264-AAAF-408B0005D2B1}" type="presParOf" srcId="{8C461268-460A-449A-896B-4296CC218269}" destId="{1962BFE2-36D7-43EA-B41D-E839D503B45C}" srcOrd="0" destOrd="0" presId="urn:microsoft.com/office/officeart/2005/8/layout/hList1"/>
    <dgm:cxn modelId="{DBF252A9-7AA7-41CA-AE8F-BE940FE36257}" type="presParOf" srcId="{8C461268-460A-449A-896B-4296CC218269}" destId="{17589EE7-3716-4149-A69F-64275A9DCD5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AC888-1F0A-411B-BCE3-511B582947F0}" type="doc">
      <dgm:prSet loTypeId="urn:microsoft.com/office/officeart/2009/3/layout/IncreasingArrowsProcess" loCatId="process" qsTypeId="urn:microsoft.com/office/officeart/2005/8/quickstyle/simple5" qsCatId="simple" csTypeId="urn:microsoft.com/office/officeart/2005/8/colors/accent1_2" csCatId="accent1" phldr="1"/>
      <dgm:spPr/>
      <dgm:t>
        <a:bodyPr/>
        <a:lstStyle/>
        <a:p>
          <a:endParaRPr lang="en-GB"/>
        </a:p>
      </dgm:t>
    </dgm:pt>
    <dgm:pt modelId="{F2642F4C-CA8A-47FF-964C-2F5C72F25C5A}">
      <dgm:prSet phldrT="[Text]"/>
      <dgm:spPr/>
      <dgm:t>
        <a:bodyPr/>
        <a:lstStyle/>
        <a:p>
          <a:r>
            <a:rPr lang="en-GB" b="1" dirty="0"/>
            <a:t>GREEN TRANSITION FRAMEWORK</a:t>
          </a:r>
        </a:p>
      </dgm:t>
    </dgm:pt>
    <dgm:pt modelId="{4128FAF6-2467-4792-B070-154EC561B706}" type="parTrans" cxnId="{9D545EBA-806F-43C0-AA5C-BAA95D544049}">
      <dgm:prSet/>
      <dgm:spPr/>
      <dgm:t>
        <a:bodyPr/>
        <a:lstStyle/>
        <a:p>
          <a:endParaRPr lang="en-GB"/>
        </a:p>
      </dgm:t>
    </dgm:pt>
    <dgm:pt modelId="{F10CBA70-0417-4C66-8A4D-552D28D2A814}" type="sibTrans" cxnId="{9D545EBA-806F-43C0-AA5C-BAA95D544049}">
      <dgm:prSet/>
      <dgm:spPr/>
      <dgm:t>
        <a:bodyPr/>
        <a:lstStyle/>
        <a:p>
          <a:endParaRPr lang="en-GB"/>
        </a:p>
      </dgm:t>
    </dgm:pt>
    <dgm:pt modelId="{6DA862CA-4119-4060-9EBC-C8249AF581FD}">
      <dgm:prSet phldrT="[Text]" custT="1"/>
      <dgm:spPr/>
      <dgm:t>
        <a:bodyPr/>
        <a:lstStyle/>
        <a:p>
          <a:pPr>
            <a:buFont typeface="+mj-lt"/>
            <a:buNone/>
          </a:pPr>
          <a:r>
            <a:rPr lang="en-GB" sz="1800" dirty="0"/>
            <a:t>- LEGAL AND POLICY MEASURES</a:t>
          </a:r>
        </a:p>
        <a:p>
          <a:pPr>
            <a:buFont typeface="+mj-lt"/>
            <a:buNone/>
          </a:pPr>
          <a:r>
            <a:rPr lang="en-GB" sz="1800" dirty="0"/>
            <a:t>- GREEN BUSINESS TRENDS</a:t>
          </a:r>
        </a:p>
        <a:p>
          <a:pPr>
            <a:buFont typeface="+mj-lt"/>
            <a:buNone/>
          </a:pPr>
          <a:r>
            <a:rPr lang="en-GB" sz="1800" dirty="0"/>
            <a:t>- CHALLENGES AND RECOMMENDATIONS</a:t>
          </a:r>
        </a:p>
        <a:p>
          <a:pPr>
            <a:buFont typeface="Arial" panose="020B0604020202020204" pitchFamily="34" charset="0"/>
            <a:buChar char="•"/>
          </a:pPr>
          <a:endParaRPr lang="en-GB" sz="1800" dirty="0"/>
        </a:p>
      </dgm:t>
    </dgm:pt>
    <dgm:pt modelId="{AF3B3D7F-234F-4F42-90CB-BEF4E2DEC078}" type="parTrans" cxnId="{141B9CA3-AC33-4A14-A54F-DE8357EC3FFC}">
      <dgm:prSet/>
      <dgm:spPr/>
      <dgm:t>
        <a:bodyPr/>
        <a:lstStyle/>
        <a:p>
          <a:endParaRPr lang="en-GB"/>
        </a:p>
      </dgm:t>
    </dgm:pt>
    <dgm:pt modelId="{CA070F84-5FDF-460A-8D34-C124DE0A9CA9}" type="sibTrans" cxnId="{141B9CA3-AC33-4A14-A54F-DE8357EC3FFC}">
      <dgm:prSet/>
      <dgm:spPr/>
      <dgm:t>
        <a:bodyPr/>
        <a:lstStyle/>
        <a:p>
          <a:endParaRPr lang="en-GB"/>
        </a:p>
      </dgm:t>
    </dgm:pt>
    <dgm:pt modelId="{010C7546-FE21-44FD-A483-2DDC7C56E629}">
      <dgm:prSet phldrT="[Text]"/>
      <dgm:spPr/>
      <dgm:t>
        <a:bodyPr/>
        <a:lstStyle/>
        <a:p>
          <a:r>
            <a:rPr lang="en-GB" b="1" dirty="0"/>
            <a:t>GREEN JOB MARKET ANALYSIS</a:t>
          </a:r>
        </a:p>
      </dgm:t>
    </dgm:pt>
    <dgm:pt modelId="{A437DA4D-BEB6-4C1C-9D7F-9A3046DEA98F}" type="parTrans" cxnId="{F6499176-D00C-408A-B2EB-2A1A08D0BA17}">
      <dgm:prSet/>
      <dgm:spPr/>
      <dgm:t>
        <a:bodyPr/>
        <a:lstStyle/>
        <a:p>
          <a:endParaRPr lang="en-GB"/>
        </a:p>
      </dgm:t>
    </dgm:pt>
    <dgm:pt modelId="{6587BA0C-2405-4C35-8062-33D9A6E4BB7F}" type="sibTrans" cxnId="{F6499176-D00C-408A-B2EB-2A1A08D0BA17}">
      <dgm:prSet/>
      <dgm:spPr/>
      <dgm:t>
        <a:bodyPr/>
        <a:lstStyle/>
        <a:p>
          <a:endParaRPr lang="en-GB"/>
        </a:p>
      </dgm:t>
    </dgm:pt>
    <dgm:pt modelId="{38DADFD7-4088-4949-89C0-C86D3D70B439}">
      <dgm:prSet phldrT="[Text]" custT="1"/>
      <dgm:spPr/>
      <dgm:t>
        <a:bodyPr/>
        <a:lstStyle/>
        <a:p>
          <a:r>
            <a:rPr lang="en-GB" sz="1800" dirty="0"/>
            <a:t>- STATE OF GREEN EMPLOYMENT</a:t>
          </a:r>
        </a:p>
        <a:p>
          <a:r>
            <a:rPr lang="en-GB" sz="1800" dirty="0"/>
            <a:t>- JOB TYPES AND RELATED GREEN SKILLS</a:t>
          </a:r>
        </a:p>
        <a:p>
          <a:r>
            <a:rPr lang="en-GB" sz="1800" dirty="0"/>
            <a:t>- CHALLENGES AND RECOMMENDATIONS</a:t>
          </a:r>
        </a:p>
      </dgm:t>
    </dgm:pt>
    <dgm:pt modelId="{3C46F9B6-0945-4CF9-B7F6-54605BBA01FD}" type="parTrans" cxnId="{7DC2598C-DAAE-4ADD-9E39-73EA0FDE725D}">
      <dgm:prSet/>
      <dgm:spPr/>
      <dgm:t>
        <a:bodyPr/>
        <a:lstStyle/>
        <a:p>
          <a:endParaRPr lang="en-GB"/>
        </a:p>
      </dgm:t>
    </dgm:pt>
    <dgm:pt modelId="{2D2F16AD-A99A-4B77-9E28-CE210CDC9095}" type="sibTrans" cxnId="{7DC2598C-DAAE-4ADD-9E39-73EA0FDE725D}">
      <dgm:prSet/>
      <dgm:spPr/>
      <dgm:t>
        <a:bodyPr/>
        <a:lstStyle/>
        <a:p>
          <a:endParaRPr lang="en-GB"/>
        </a:p>
      </dgm:t>
    </dgm:pt>
    <dgm:pt modelId="{0355F9D2-DE0F-4755-A5F2-8959731FB630}">
      <dgm:prSet phldrT="[Text]"/>
      <dgm:spPr/>
      <dgm:t>
        <a:bodyPr/>
        <a:lstStyle/>
        <a:p>
          <a:r>
            <a:rPr lang="en-GB" b="1" dirty="0"/>
            <a:t>EDUCATION AND GREEN SKILLS</a:t>
          </a:r>
        </a:p>
      </dgm:t>
    </dgm:pt>
    <dgm:pt modelId="{BB7F6BAA-4975-4194-A557-8E2667C30308}" type="parTrans" cxnId="{BED8DC93-22ED-40CF-8A5D-07EE61BF0456}">
      <dgm:prSet/>
      <dgm:spPr/>
      <dgm:t>
        <a:bodyPr/>
        <a:lstStyle/>
        <a:p>
          <a:endParaRPr lang="en-GB"/>
        </a:p>
      </dgm:t>
    </dgm:pt>
    <dgm:pt modelId="{C5514EE1-7284-4947-9766-54DF71737B16}" type="sibTrans" cxnId="{BED8DC93-22ED-40CF-8A5D-07EE61BF0456}">
      <dgm:prSet/>
      <dgm:spPr/>
      <dgm:t>
        <a:bodyPr/>
        <a:lstStyle/>
        <a:p>
          <a:endParaRPr lang="en-GB"/>
        </a:p>
      </dgm:t>
    </dgm:pt>
    <dgm:pt modelId="{3337239C-1723-4EDA-8563-5DF878FB96CF}">
      <dgm:prSet phldrT="[Text]" custT="1"/>
      <dgm:spPr/>
      <dgm:t>
        <a:bodyPr/>
        <a:lstStyle/>
        <a:p>
          <a:r>
            <a:rPr lang="en-GB" sz="1800" dirty="0"/>
            <a:t>- GREEN EDUCATIONAL AND TRAINING PROGRAMS</a:t>
          </a:r>
        </a:p>
        <a:p>
          <a:r>
            <a:rPr lang="en-GB" sz="1800" dirty="0"/>
            <a:t>- GAPS AND BARRIERS</a:t>
          </a:r>
        </a:p>
        <a:p>
          <a:r>
            <a:rPr lang="en-GB" sz="1800" dirty="0"/>
            <a:t>- ACTION PLAN TO FOSTER GREEN SKILLS</a:t>
          </a:r>
        </a:p>
      </dgm:t>
    </dgm:pt>
    <dgm:pt modelId="{6453DEEF-354C-4928-9977-2A3B0C90D789}" type="parTrans" cxnId="{A475DAD1-643F-4EC0-9150-2E0873E1A93D}">
      <dgm:prSet/>
      <dgm:spPr/>
      <dgm:t>
        <a:bodyPr/>
        <a:lstStyle/>
        <a:p>
          <a:endParaRPr lang="en-GB"/>
        </a:p>
      </dgm:t>
    </dgm:pt>
    <dgm:pt modelId="{1AE1916E-FDC6-48F9-9685-FF431EBBB01A}" type="sibTrans" cxnId="{A475DAD1-643F-4EC0-9150-2E0873E1A93D}">
      <dgm:prSet/>
      <dgm:spPr/>
      <dgm:t>
        <a:bodyPr/>
        <a:lstStyle/>
        <a:p>
          <a:endParaRPr lang="en-GB"/>
        </a:p>
      </dgm:t>
    </dgm:pt>
    <dgm:pt modelId="{94AFDCAF-EF69-457A-8077-4D9DFB7B3587}" type="pres">
      <dgm:prSet presAssocID="{31DAC888-1F0A-411B-BCE3-511B582947F0}" presName="Name0" presStyleCnt="0">
        <dgm:presLayoutVars>
          <dgm:chMax val="5"/>
          <dgm:chPref val="5"/>
          <dgm:dir/>
          <dgm:animLvl val="lvl"/>
        </dgm:presLayoutVars>
      </dgm:prSet>
      <dgm:spPr/>
    </dgm:pt>
    <dgm:pt modelId="{988D9280-C5A9-4BA0-B946-F7F904610EE8}" type="pres">
      <dgm:prSet presAssocID="{F2642F4C-CA8A-47FF-964C-2F5C72F25C5A}" presName="parentText1" presStyleLbl="node1" presStyleIdx="0" presStyleCnt="3">
        <dgm:presLayoutVars>
          <dgm:chMax/>
          <dgm:chPref val="3"/>
          <dgm:bulletEnabled val="1"/>
        </dgm:presLayoutVars>
      </dgm:prSet>
      <dgm:spPr/>
    </dgm:pt>
    <dgm:pt modelId="{25C5883C-8C19-48AA-B369-470E1D7A7510}" type="pres">
      <dgm:prSet presAssocID="{F2642F4C-CA8A-47FF-964C-2F5C72F25C5A}" presName="childText1" presStyleLbl="solidAlignAcc1" presStyleIdx="0" presStyleCnt="3">
        <dgm:presLayoutVars>
          <dgm:chMax val="0"/>
          <dgm:chPref val="0"/>
          <dgm:bulletEnabled val="1"/>
        </dgm:presLayoutVars>
      </dgm:prSet>
      <dgm:spPr/>
    </dgm:pt>
    <dgm:pt modelId="{A258D2FA-FD0B-4C13-A611-0FBBD4ACFFBF}" type="pres">
      <dgm:prSet presAssocID="{010C7546-FE21-44FD-A483-2DDC7C56E629}" presName="parentText2" presStyleLbl="node1" presStyleIdx="1" presStyleCnt="3">
        <dgm:presLayoutVars>
          <dgm:chMax/>
          <dgm:chPref val="3"/>
          <dgm:bulletEnabled val="1"/>
        </dgm:presLayoutVars>
      </dgm:prSet>
      <dgm:spPr/>
    </dgm:pt>
    <dgm:pt modelId="{394C5142-B824-4D3A-9F55-9500BD4F5F6A}" type="pres">
      <dgm:prSet presAssocID="{010C7546-FE21-44FD-A483-2DDC7C56E629}" presName="childText2" presStyleLbl="solidAlignAcc1" presStyleIdx="1" presStyleCnt="3">
        <dgm:presLayoutVars>
          <dgm:chMax val="0"/>
          <dgm:chPref val="0"/>
          <dgm:bulletEnabled val="1"/>
        </dgm:presLayoutVars>
      </dgm:prSet>
      <dgm:spPr/>
    </dgm:pt>
    <dgm:pt modelId="{6A10C9B4-B44B-4362-81F4-F0A77F0D238D}" type="pres">
      <dgm:prSet presAssocID="{0355F9D2-DE0F-4755-A5F2-8959731FB630}" presName="parentText3" presStyleLbl="node1" presStyleIdx="2" presStyleCnt="3">
        <dgm:presLayoutVars>
          <dgm:chMax/>
          <dgm:chPref val="3"/>
          <dgm:bulletEnabled val="1"/>
        </dgm:presLayoutVars>
      </dgm:prSet>
      <dgm:spPr/>
    </dgm:pt>
    <dgm:pt modelId="{811D9F54-D09A-4C39-8901-2E8419B6CC4A}" type="pres">
      <dgm:prSet presAssocID="{0355F9D2-DE0F-4755-A5F2-8959731FB630}" presName="childText3" presStyleLbl="solidAlignAcc1" presStyleIdx="2" presStyleCnt="3">
        <dgm:presLayoutVars>
          <dgm:chMax val="0"/>
          <dgm:chPref val="0"/>
          <dgm:bulletEnabled val="1"/>
        </dgm:presLayoutVars>
      </dgm:prSet>
      <dgm:spPr/>
    </dgm:pt>
  </dgm:ptLst>
  <dgm:cxnLst>
    <dgm:cxn modelId="{2445B61C-4A56-4987-ACFB-E6BF7A89C5A3}" type="presOf" srcId="{010C7546-FE21-44FD-A483-2DDC7C56E629}" destId="{A258D2FA-FD0B-4C13-A611-0FBBD4ACFFBF}" srcOrd="0" destOrd="0" presId="urn:microsoft.com/office/officeart/2009/3/layout/IncreasingArrowsProcess"/>
    <dgm:cxn modelId="{6BA97028-F0D1-4594-96ED-AF0F847725C3}" type="presOf" srcId="{38DADFD7-4088-4949-89C0-C86D3D70B439}" destId="{394C5142-B824-4D3A-9F55-9500BD4F5F6A}" srcOrd="0" destOrd="0" presId="urn:microsoft.com/office/officeart/2009/3/layout/IncreasingArrowsProcess"/>
    <dgm:cxn modelId="{BB836A34-C49B-4FF5-ADE2-E90950FC85C8}" type="presOf" srcId="{31DAC888-1F0A-411B-BCE3-511B582947F0}" destId="{94AFDCAF-EF69-457A-8077-4D9DFB7B3587}" srcOrd="0" destOrd="0" presId="urn:microsoft.com/office/officeart/2009/3/layout/IncreasingArrowsProcess"/>
    <dgm:cxn modelId="{27DA2162-15B1-4140-8057-C45A1F82C427}" type="presOf" srcId="{F2642F4C-CA8A-47FF-964C-2F5C72F25C5A}" destId="{988D9280-C5A9-4BA0-B946-F7F904610EE8}" srcOrd="0" destOrd="0" presId="urn:microsoft.com/office/officeart/2009/3/layout/IncreasingArrowsProcess"/>
    <dgm:cxn modelId="{F6499176-D00C-408A-B2EB-2A1A08D0BA17}" srcId="{31DAC888-1F0A-411B-BCE3-511B582947F0}" destId="{010C7546-FE21-44FD-A483-2DDC7C56E629}" srcOrd="1" destOrd="0" parTransId="{A437DA4D-BEB6-4C1C-9D7F-9A3046DEA98F}" sibTransId="{6587BA0C-2405-4C35-8062-33D9A6E4BB7F}"/>
    <dgm:cxn modelId="{FC85087A-B4FB-47B4-9498-7551A5A286ED}" type="presOf" srcId="{6DA862CA-4119-4060-9EBC-C8249AF581FD}" destId="{25C5883C-8C19-48AA-B369-470E1D7A7510}" srcOrd="0" destOrd="0" presId="urn:microsoft.com/office/officeart/2009/3/layout/IncreasingArrowsProcess"/>
    <dgm:cxn modelId="{7DC2598C-DAAE-4ADD-9E39-73EA0FDE725D}" srcId="{010C7546-FE21-44FD-A483-2DDC7C56E629}" destId="{38DADFD7-4088-4949-89C0-C86D3D70B439}" srcOrd="0" destOrd="0" parTransId="{3C46F9B6-0945-4CF9-B7F6-54605BBA01FD}" sibTransId="{2D2F16AD-A99A-4B77-9E28-CE210CDC9095}"/>
    <dgm:cxn modelId="{BED8DC93-22ED-40CF-8A5D-07EE61BF0456}" srcId="{31DAC888-1F0A-411B-BCE3-511B582947F0}" destId="{0355F9D2-DE0F-4755-A5F2-8959731FB630}" srcOrd="2" destOrd="0" parTransId="{BB7F6BAA-4975-4194-A557-8E2667C30308}" sibTransId="{C5514EE1-7284-4947-9766-54DF71737B16}"/>
    <dgm:cxn modelId="{141B9CA3-AC33-4A14-A54F-DE8357EC3FFC}" srcId="{F2642F4C-CA8A-47FF-964C-2F5C72F25C5A}" destId="{6DA862CA-4119-4060-9EBC-C8249AF581FD}" srcOrd="0" destOrd="0" parTransId="{AF3B3D7F-234F-4F42-90CB-BEF4E2DEC078}" sibTransId="{CA070F84-5FDF-460A-8D34-C124DE0A9CA9}"/>
    <dgm:cxn modelId="{9D545EBA-806F-43C0-AA5C-BAA95D544049}" srcId="{31DAC888-1F0A-411B-BCE3-511B582947F0}" destId="{F2642F4C-CA8A-47FF-964C-2F5C72F25C5A}" srcOrd="0" destOrd="0" parTransId="{4128FAF6-2467-4792-B070-154EC561B706}" sibTransId="{F10CBA70-0417-4C66-8A4D-552D28D2A814}"/>
    <dgm:cxn modelId="{5828E5BF-8728-40DE-AB22-3CD6442EFC5E}" type="presOf" srcId="{0355F9D2-DE0F-4755-A5F2-8959731FB630}" destId="{6A10C9B4-B44B-4362-81F4-F0A77F0D238D}" srcOrd="0" destOrd="0" presId="urn:microsoft.com/office/officeart/2009/3/layout/IncreasingArrowsProcess"/>
    <dgm:cxn modelId="{A475DAD1-643F-4EC0-9150-2E0873E1A93D}" srcId="{0355F9D2-DE0F-4755-A5F2-8959731FB630}" destId="{3337239C-1723-4EDA-8563-5DF878FB96CF}" srcOrd="0" destOrd="0" parTransId="{6453DEEF-354C-4928-9977-2A3B0C90D789}" sibTransId="{1AE1916E-FDC6-48F9-9685-FF431EBBB01A}"/>
    <dgm:cxn modelId="{65F604D7-6B2C-4BA3-B220-377984DEDBC4}" type="presOf" srcId="{3337239C-1723-4EDA-8563-5DF878FB96CF}" destId="{811D9F54-D09A-4C39-8901-2E8419B6CC4A}" srcOrd="0" destOrd="0" presId="urn:microsoft.com/office/officeart/2009/3/layout/IncreasingArrowsProcess"/>
    <dgm:cxn modelId="{22C7FB20-DADC-43CC-85B1-F57FE537ED50}" type="presParOf" srcId="{94AFDCAF-EF69-457A-8077-4D9DFB7B3587}" destId="{988D9280-C5A9-4BA0-B946-F7F904610EE8}" srcOrd="0" destOrd="0" presId="urn:microsoft.com/office/officeart/2009/3/layout/IncreasingArrowsProcess"/>
    <dgm:cxn modelId="{E45925BE-468F-4211-BF39-A96E67BFADFE}" type="presParOf" srcId="{94AFDCAF-EF69-457A-8077-4D9DFB7B3587}" destId="{25C5883C-8C19-48AA-B369-470E1D7A7510}" srcOrd="1" destOrd="0" presId="urn:microsoft.com/office/officeart/2009/3/layout/IncreasingArrowsProcess"/>
    <dgm:cxn modelId="{8E585A51-0C37-478D-A864-50283CBAE7EE}" type="presParOf" srcId="{94AFDCAF-EF69-457A-8077-4D9DFB7B3587}" destId="{A258D2FA-FD0B-4C13-A611-0FBBD4ACFFBF}" srcOrd="2" destOrd="0" presId="urn:microsoft.com/office/officeart/2009/3/layout/IncreasingArrowsProcess"/>
    <dgm:cxn modelId="{42628D60-76C1-4CA5-A6A2-14D30CCDAD63}" type="presParOf" srcId="{94AFDCAF-EF69-457A-8077-4D9DFB7B3587}" destId="{394C5142-B824-4D3A-9F55-9500BD4F5F6A}" srcOrd="3" destOrd="0" presId="urn:microsoft.com/office/officeart/2009/3/layout/IncreasingArrowsProcess"/>
    <dgm:cxn modelId="{C38D2759-A917-46B7-904D-873AA553A615}" type="presParOf" srcId="{94AFDCAF-EF69-457A-8077-4D9DFB7B3587}" destId="{6A10C9B4-B44B-4362-81F4-F0A77F0D238D}" srcOrd="4" destOrd="0" presId="urn:microsoft.com/office/officeart/2009/3/layout/IncreasingArrowsProcess"/>
    <dgm:cxn modelId="{628F51D8-F294-430D-B234-05368404B83B}" type="presParOf" srcId="{94AFDCAF-EF69-457A-8077-4D9DFB7B3587}" destId="{811D9F54-D09A-4C39-8901-2E8419B6CC4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568D9D3-551C-472B-8A79-A00AB711DADA}" type="doc">
      <dgm:prSet loTypeId="urn:diagrams.loki3.com/BracketList" loCatId="list" qsTypeId="urn:microsoft.com/office/officeart/2005/8/quickstyle/simple4" qsCatId="simple" csTypeId="urn:microsoft.com/office/officeart/2005/8/colors/accent3_2" csCatId="accent3" phldr="1"/>
      <dgm:spPr/>
      <dgm:t>
        <a:bodyPr/>
        <a:lstStyle/>
        <a:p>
          <a:endParaRPr lang="en-GB"/>
        </a:p>
      </dgm:t>
    </dgm:pt>
    <dgm:pt modelId="{0FC94E41-F4D5-469B-BEB5-0B5D13FA806A}">
      <dgm:prSet phldrT="[Text]" custT="1"/>
      <dgm:spPr/>
      <dgm:t>
        <a:bodyPr/>
        <a:lstStyle/>
        <a:p>
          <a:r>
            <a:rPr lang="en-GB" sz="1400" b="1" dirty="0"/>
            <a:t>WILLINGNESS TO LEARN</a:t>
          </a:r>
        </a:p>
      </dgm:t>
    </dgm:pt>
    <dgm:pt modelId="{67125895-5451-49EB-AAAA-DA952DC9CD7B}" type="parTrans" cxnId="{A0589D62-9645-49E7-8169-F519B4CAD3C4}">
      <dgm:prSet/>
      <dgm:spPr/>
      <dgm:t>
        <a:bodyPr/>
        <a:lstStyle/>
        <a:p>
          <a:endParaRPr lang="en-GB"/>
        </a:p>
      </dgm:t>
    </dgm:pt>
    <dgm:pt modelId="{F7EE8A72-ED14-4F2A-A1C1-E45DCF3AF270}" type="sibTrans" cxnId="{A0589D62-9645-49E7-8169-F519B4CAD3C4}">
      <dgm:prSet/>
      <dgm:spPr/>
      <dgm:t>
        <a:bodyPr/>
        <a:lstStyle/>
        <a:p>
          <a:endParaRPr lang="en-GB"/>
        </a:p>
      </dgm:t>
    </dgm:pt>
    <dgm:pt modelId="{D3B5CE87-FC1B-403B-A20A-0B56EEAB563C}">
      <dgm:prSet phldrT="[Text]" custT="1"/>
      <dgm:spPr/>
      <dgm:t>
        <a:bodyPr/>
        <a:lstStyle/>
        <a:p>
          <a:r>
            <a:rPr lang="en-GB" sz="1400" dirty="0"/>
            <a:t>Gap between youth and society’s expectation</a:t>
          </a:r>
        </a:p>
      </dgm:t>
    </dgm:pt>
    <dgm:pt modelId="{447F105D-6F59-4FCE-96DA-84F1EEC40C03}" type="parTrans" cxnId="{C761C94B-B379-4D56-B223-D96EEA8E4460}">
      <dgm:prSet/>
      <dgm:spPr/>
      <dgm:t>
        <a:bodyPr/>
        <a:lstStyle/>
        <a:p>
          <a:endParaRPr lang="en-GB"/>
        </a:p>
      </dgm:t>
    </dgm:pt>
    <dgm:pt modelId="{3B055016-B16E-4BED-9232-02C198610707}" type="sibTrans" cxnId="{C761C94B-B379-4D56-B223-D96EEA8E4460}">
      <dgm:prSet/>
      <dgm:spPr/>
      <dgm:t>
        <a:bodyPr/>
        <a:lstStyle/>
        <a:p>
          <a:endParaRPr lang="en-GB"/>
        </a:p>
      </dgm:t>
    </dgm:pt>
    <dgm:pt modelId="{207A1102-2DE9-4784-8837-E38AE5964A21}">
      <dgm:prSet phldrT="[Text]" custT="1"/>
      <dgm:spPr/>
      <dgm:t>
        <a:bodyPr/>
        <a:lstStyle/>
        <a:p>
          <a:r>
            <a:rPr lang="en-GB" sz="1400" b="1" dirty="0"/>
            <a:t>ACCESSIBILITY TO LEARNING</a:t>
          </a:r>
        </a:p>
      </dgm:t>
    </dgm:pt>
    <dgm:pt modelId="{A5382382-6D14-41A4-A008-9407D8F772EF}" type="parTrans" cxnId="{1C032E1B-382D-47D7-9558-A916173D533B}">
      <dgm:prSet/>
      <dgm:spPr/>
      <dgm:t>
        <a:bodyPr/>
        <a:lstStyle/>
        <a:p>
          <a:endParaRPr lang="en-GB"/>
        </a:p>
      </dgm:t>
    </dgm:pt>
    <dgm:pt modelId="{87773E6A-5702-4BC2-872C-C24F576AC1E5}" type="sibTrans" cxnId="{1C032E1B-382D-47D7-9558-A916173D533B}">
      <dgm:prSet/>
      <dgm:spPr/>
      <dgm:t>
        <a:bodyPr/>
        <a:lstStyle/>
        <a:p>
          <a:endParaRPr lang="en-GB"/>
        </a:p>
      </dgm:t>
    </dgm:pt>
    <dgm:pt modelId="{513979F3-7EB4-4169-9CBE-6FF9D1EB8B6C}">
      <dgm:prSet phldrT="[Text]" custT="1"/>
      <dgm:spPr/>
      <dgm:t>
        <a:bodyPr/>
        <a:lstStyle/>
        <a:p>
          <a:pPr algn="l"/>
          <a:r>
            <a:rPr lang="en-GB" sz="1400" dirty="0"/>
            <a:t>Lack of awareness among employers</a:t>
          </a:r>
        </a:p>
      </dgm:t>
    </dgm:pt>
    <dgm:pt modelId="{3451043C-8381-46A7-8F6D-EB0E9DE9CD79}" type="parTrans" cxnId="{F9B51AA0-971F-471B-A8AE-9FCA63EB04FB}">
      <dgm:prSet/>
      <dgm:spPr/>
      <dgm:t>
        <a:bodyPr/>
        <a:lstStyle/>
        <a:p>
          <a:endParaRPr lang="en-GB"/>
        </a:p>
      </dgm:t>
    </dgm:pt>
    <dgm:pt modelId="{82373368-421E-4577-8C65-2113CD5FB7A2}" type="sibTrans" cxnId="{F9B51AA0-971F-471B-A8AE-9FCA63EB04FB}">
      <dgm:prSet/>
      <dgm:spPr/>
      <dgm:t>
        <a:bodyPr/>
        <a:lstStyle/>
        <a:p>
          <a:endParaRPr lang="en-GB"/>
        </a:p>
      </dgm:t>
    </dgm:pt>
    <dgm:pt modelId="{0C7D74F4-FA6B-4717-96F0-66A6AA27537F}">
      <dgm:prSet phldrT="[Text]" custT="1"/>
      <dgm:spPr/>
      <dgm:t>
        <a:bodyPr/>
        <a:lstStyle/>
        <a:p>
          <a:r>
            <a:rPr lang="en-GB" sz="1400" b="1" dirty="0"/>
            <a:t>QUALITY OF THE AVAILABLE LEARNING OPPORTUNITIES</a:t>
          </a:r>
        </a:p>
      </dgm:t>
    </dgm:pt>
    <dgm:pt modelId="{010B4EBD-FBE1-439A-9152-6A27896ADA9B}" type="parTrans" cxnId="{4C867CB9-643F-4151-B1C2-5C801A78D1AA}">
      <dgm:prSet/>
      <dgm:spPr/>
      <dgm:t>
        <a:bodyPr/>
        <a:lstStyle/>
        <a:p>
          <a:endParaRPr lang="en-GB"/>
        </a:p>
      </dgm:t>
    </dgm:pt>
    <dgm:pt modelId="{3F958D3D-A9A8-4589-AC64-D43F16B2CC01}" type="sibTrans" cxnId="{4C867CB9-643F-4151-B1C2-5C801A78D1AA}">
      <dgm:prSet/>
      <dgm:spPr/>
      <dgm:t>
        <a:bodyPr/>
        <a:lstStyle/>
        <a:p>
          <a:endParaRPr lang="en-GB"/>
        </a:p>
      </dgm:t>
    </dgm:pt>
    <dgm:pt modelId="{7E342829-0DAF-4F37-BB62-5AA8B4B9A80B}">
      <dgm:prSet phldrT="[Text]" custT="1"/>
      <dgm:spPr/>
      <dgm:t>
        <a:bodyPr/>
        <a:lstStyle/>
        <a:p>
          <a:r>
            <a:rPr lang="en-GB" sz="1400" dirty="0"/>
            <a:t>Insufficient systemic approach</a:t>
          </a:r>
        </a:p>
      </dgm:t>
    </dgm:pt>
    <dgm:pt modelId="{3028FF1D-6288-42B9-BF46-B64EB5F2B07F}" type="parTrans" cxnId="{987C516F-D377-4BE5-A155-EE6C1EB295CC}">
      <dgm:prSet/>
      <dgm:spPr/>
      <dgm:t>
        <a:bodyPr/>
        <a:lstStyle/>
        <a:p>
          <a:endParaRPr lang="en-GB"/>
        </a:p>
      </dgm:t>
    </dgm:pt>
    <dgm:pt modelId="{2C4E0252-5964-486F-B577-2575DEE38E7B}" type="sibTrans" cxnId="{987C516F-D377-4BE5-A155-EE6C1EB295CC}">
      <dgm:prSet/>
      <dgm:spPr/>
      <dgm:t>
        <a:bodyPr/>
        <a:lstStyle/>
        <a:p>
          <a:endParaRPr lang="en-GB"/>
        </a:p>
      </dgm:t>
    </dgm:pt>
    <dgm:pt modelId="{9FA7F547-0C33-487A-A289-A3967745C7C0}">
      <dgm:prSet phldrT="[Text]" custT="1"/>
      <dgm:spPr/>
      <dgm:t>
        <a:bodyPr/>
        <a:lstStyle/>
        <a:p>
          <a:r>
            <a:rPr lang="en-GB" sz="1400" dirty="0"/>
            <a:t>Limited understanding of green skills</a:t>
          </a:r>
        </a:p>
      </dgm:t>
    </dgm:pt>
    <dgm:pt modelId="{4EEFE263-3349-4CD9-87C3-31EFAC2087E4}" type="parTrans" cxnId="{66AC8C34-BED6-44B8-AE41-343AB32BC56C}">
      <dgm:prSet/>
      <dgm:spPr/>
      <dgm:t>
        <a:bodyPr/>
        <a:lstStyle/>
        <a:p>
          <a:endParaRPr lang="en-GB"/>
        </a:p>
      </dgm:t>
    </dgm:pt>
    <dgm:pt modelId="{2154D292-967F-4B3B-B827-96807B8253A5}" type="sibTrans" cxnId="{66AC8C34-BED6-44B8-AE41-343AB32BC56C}">
      <dgm:prSet/>
      <dgm:spPr/>
      <dgm:t>
        <a:bodyPr/>
        <a:lstStyle/>
        <a:p>
          <a:endParaRPr lang="en-GB"/>
        </a:p>
      </dgm:t>
    </dgm:pt>
    <dgm:pt modelId="{716E8BB6-1014-4D5E-BA31-DB04AAAF52D9}">
      <dgm:prSet phldrT="[Text]" custT="1"/>
      <dgm:spPr/>
      <dgm:t>
        <a:bodyPr/>
        <a:lstStyle/>
        <a:p>
          <a:r>
            <a:rPr lang="en-GB" sz="1400" dirty="0"/>
            <a:t>Resistance to change</a:t>
          </a:r>
        </a:p>
      </dgm:t>
    </dgm:pt>
    <dgm:pt modelId="{D35563F8-1D46-434C-AC22-2E487BD67753}" type="parTrans" cxnId="{81C0F730-B948-4582-9AD4-C71020224E19}">
      <dgm:prSet/>
      <dgm:spPr/>
      <dgm:t>
        <a:bodyPr/>
        <a:lstStyle/>
        <a:p>
          <a:endParaRPr lang="en-GB"/>
        </a:p>
      </dgm:t>
    </dgm:pt>
    <dgm:pt modelId="{8418FADE-6E18-42DC-B2D0-524324017D65}" type="sibTrans" cxnId="{81C0F730-B948-4582-9AD4-C71020224E19}">
      <dgm:prSet/>
      <dgm:spPr/>
      <dgm:t>
        <a:bodyPr/>
        <a:lstStyle/>
        <a:p>
          <a:endParaRPr lang="en-GB"/>
        </a:p>
      </dgm:t>
    </dgm:pt>
    <dgm:pt modelId="{ED47BFCB-D185-447F-980A-2919F006DCEF}">
      <dgm:prSet phldrT="[Text]" custT="1"/>
      <dgm:spPr/>
      <dgm:t>
        <a:bodyPr/>
        <a:lstStyle/>
        <a:p>
          <a:pPr algn="just"/>
          <a:r>
            <a:rPr lang="en-GB" sz="1400" dirty="0"/>
            <a:t>Lack of emphasis on green competencies and environmental values in traditional education</a:t>
          </a:r>
        </a:p>
      </dgm:t>
    </dgm:pt>
    <dgm:pt modelId="{12F03D28-0BFE-43B7-A60D-D8EE7AE08D63}" type="parTrans" cxnId="{A6E4B514-0E1C-48AB-AEB0-C63E30BFBB41}">
      <dgm:prSet/>
      <dgm:spPr/>
      <dgm:t>
        <a:bodyPr/>
        <a:lstStyle/>
        <a:p>
          <a:endParaRPr lang="en-GB"/>
        </a:p>
      </dgm:t>
    </dgm:pt>
    <dgm:pt modelId="{DD2B96DE-1899-4D56-8F4A-96F9A49C6734}" type="sibTrans" cxnId="{A6E4B514-0E1C-48AB-AEB0-C63E30BFBB41}">
      <dgm:prSet/>
      <dgm:spPr/>
      <dgm:t>
        <a:bodyPr/>
        <a:lstStyle/>
        <a:p>
          <a:endParaRPr lang="en-GB"/>
        </a:p>
      </dgm:t>
    </dgm:pt>
    <dgm:pt modelId="{7FF8A7DE-DAC5-446D-BB42-E99070DD5543}">
      <dgm:prSet phldrT="[Text]" custT="1"/>
      <dgm:spPr/>
      <dgm:t>
        <a:bodyPr/>
        <a:lstStyle/>
        <a:p>
          <a:pPr algn="l"/>
          <a:r>
            <a:rPr lang="en-GB" sz="1400" dirty="0"/>
            <a:t>Insufficient green training and professional development programs</a:t>
          </a:r>
        </a:p>
      </dgm:t>
    </dgm:pt>
    <dgm:pt modelId="{786CDB0B-B4DF-4EE7-9182-59F7A7A18BF2}" type="parTrans" cxnId="{1E09B47E-53FE-4B4F-B45A-7586143D5431}">
      <dgm:prSet/>
      <dgm:spPr/>
      <dgm:t>
        <a:bodyPr/>
        <a:lstStyle/>
        <a:p>
          <a:endParaRPr lang="en-GB"/>
        </a:p>
      </dgm:t>
    </dgm:pt>
    <dgm:pt modelId="{F63D02D0-5861-44CD-925D-5B778A757EA1}" type="sibTrans" cxnId="{1E09B47E-53FE-4B4F-B45A-7586143D5431}">
      <dgm:prSet/>
      <dgm:spPr/>
      <dgm:t>
        <a:bodyPr/>
        <a:lstStyle/>
        <a:p>
          <a:endParaRPr lang="en-GB"/>
        </a:p>
      </dgm:t>
    </dgm:pt>
    <dgm:pt modelId="{4BC08CC3-239C-4C60-AEC8-C19E142E433E}">
      <dgm:prSet phldrT="[Text]" custT="1"/>
      <dgm:spPr/>
      <dgm:t>
        <a:bodyPr/>
        <a:lstStyle/>
        <a:p>
          <a:r>
            <a:rPr lang="en-GB" sz="1400" dirty="0"/>
            <a:t>Fragmented quality education</a:t>
          </a:r>
        </a:p>
      </dgm:t>
    </dgm:pt>
    <dgm:pt modelId="{D00E632D-8E06-4D1D-8139-D32903DF2265}" type="parTrans" cxnId="{E5354358-2C80-4DC4-A151-0D4114DD8301}">
      <dgm:prSet/>
      <dgm:spPr/>
      <dgm:t>
        <a:bodyPr/>
        <a:lstStyle/>
        <a:p>
          <a:endParaRPr lang="en-GB"/>
        </a:p>
      </dgm:t>
    </dgm:pt>
    <dgm:pt modelId="{CAE0E2E0-884D-47D3-889E-A412C5F0E2B5}" type="sibTrans" cxnId="{E5354358-2C80-4DC4-A151-0D4114DD8301}">
      <dgm:prSet/>
      <dgm:spPr/>
      <dgm:t>
        <a:bodyPr/>
        <a:lstStyle/>
        <a:p>
          <a:endParaRPr lang="en-GB"/>
        </a:p>
      </dgm:t>
    </dgm:pt>
    <dgm:pt modelId="{2440A8B7-3BC6-47E0-B8AC-F2C41FE1B714}">
      <dgm:prSet phldrT="[Text]" custT="1"/>
      <dgm:spPr/>
      <dgm:t>
        <a:bodyPr/>
        <a:lstStyle/>
        <a:p>
          <a:r>
            <a:rPr lang="en-GB" sz="1400" dirty="0"/>
            <a:t>Weak experiential learning</a:t>
          </a:r>
        </a:p>
      </dgm:t>
    </dgm:pt>
    <dgm:pt modelId="{D863451E-99A4-4919-8630-DF55048B378E}" type="parTrans" cxnId="{97D072BE-C11B-4A46-AD1E-8C283D59C2A3}">
      <dgm:prSet/>
      <dgm:spPr/>
      <dgm:t>
        <a:bodyPr/>
        <a:lstStyle/>
        <a:p>
          <a:endParaRPr lang="en-GB"/>
        </a:p>
      </dgm:t>
    </dgm:pt>
    <dgm:pt modelId="{027E3D26-7FC2-4BCC-BB67-587968053A1D}" type="sibTrans" cxnId="{97D072BE-C11B-4A46-AD1E-8C283D59C2A3}">
      <dgm:prSet/>
      <dgm:spPr/>
      <dgm:t>
        <a:bodyPr/>
        <a:lstStyle/>
        <a:p>
          <a:endParaRPr lang="en-GB"/>
        </a:p>
      </dgm:t>
    </dgm:pt>
    <dgm:pt modelId="{DA4DB504-7F50-4F26-953F-55005BCAA9FB}" type="pres">
      <dgm:prSet presAssocID="{6568D9D3-551C-472B-8A79-A00AB711DADA}" presName="Name0" presStyleCnt="0">
        <dgm:presLayoutVars>
          <dgm:dir/>
          <dgm:animLvl val="lvl"/>
          <dgm:resizeHandles val="exact"/>
        </dgm:presLayoutVars>
      </dgm:prSet>
      <dgm:spPr/>
    </dgm:pt>
    <dgm:pt modelId="{F12CA2C7-E9F5-4B17-8997-1DF5A276EF77}" type="pres">
      <dgm:prSet presAssocID="{0FC94E41-F4D5-469B-BEB5-0B5D13FA806A}" presName="linNode" presStyleCnt="0"/>
      <dgm:spPr/>
    </dgm:pt>
    <dgm:pt modelId="{19E869C7-8F0D-4357-8030-3E53FC07CEC1}" type="pres">
      <dgm:prSet presAssocID="{0FC94E41-F4D5-469B-BEB5-0B5D13FA806A}" presName="parTx" presStyleLbl="revTx" presStyleIdx="0" presStyleCnt="3">
        <dgm:presLayoutVars>
          <dgm:chMax val="1"/>
          <dgm:bulletEnabled val="1"/>
        </dgm:presLayoutVars>
      </dgm:prSet>
      <dgm:spPr/>
    </dgm:pt>
    <dgm:pt modelId="{0C369618-60A1-4F61-8A73-13CBD0B9681B}" type="pres">
      <dgm:prSet presAssocID="{0FC94E41-F4D5-469B-BEB5-0B5D13FA806A}" presName="bracket" presStyleLbl="parChTrans1D1" presStyleIdx="0" presStyleCnt="3"/>
      <dgm:spPr/>
    </dgm:pt>
    <dgm:pt modelId="{4D1FC0E8-4408-421A-84C3-198F363980DD}" type="pres">
      <dgm:prSet presAssocID="{0FC94E41-F4D5-469B-BEB5-0B5D13FA806A}" presName="spH" presStyleCnt="0"/>
      <dgm:spPr/>
    </dgm:pt>
    <dgm:pt modelId="{FC310667-F118-401C-9E97-72D366A431F8}" type="pres">
      <dgm:prSet presAssocID="{0FC94E41-F4D5-469B-BEB5-0B5D13FA806A}" presName="desTx" presStyleLbl="node1" presStyleIdx="0" presStyleCnt="3">
        <dgm:presLayoutVars>
          <dgm:bulletEnabled val="1"/>
        </dgm:presLayoutVars>
      </dgm:prSet>
      <dgm:spPr/>
    </dgm:pt>
    <dgm:pt modelId="{615513F8-D1C2-4B5C-9118-0D072B2E6174}" type="pres">
      <dgm:prSet presAssocID="{F7EE8A72-ED14-4F2A-A1C1-E45DCF3AF270}" presName="spV" presStyleCnt="0"/>
      <dgm:spPr/>
    </dgm:pt>
    <dgm:pt modelId="{EEACAC4F-7C58-41A7-8A0C-F7F91662515D}" type="pres">
      <dgm:prSet presAssocID="{207A1102-2DE9-4784-8837-E38AE5964A21}" presName="linNode" presStyleCnt="0"/>
      <dgm:spPr/>
    </dgm:pt>
    <dgm:pt modelId="{AF85D76E-C25C-4BB1-A66B-D5216C5EA5E4}" type="pres">
      <dgm:prSet presAssocID="{207A1102-2DE9-4784-8837-E38AE5964A21}" presName="parTx" presStyleLbl="revTx" presStyleIdx="1" presStyleCnt="3">
        <dgm:presLayoutVars>
          <dgm:chMax val="1"/>
          <dgm:bulletEnabled val="1"/>
        </dgm:presLayoutVars>
      </dgm:prSet>
      <dgm:spPr/>
    </dgm:pt>
    <dgm:pt modelId="{1D059FEE-0E94-424C-BC61-77BDC5EFD919}" type="pres">
      <dgm:prSet presAssocID="{207A1102-2DE9-4784-8837-E38AE5964A21}" presName="bracket" presStyleLbl="parChTrans1D1" presStyleIdx="1" presStyleCnt="3"/>
      <dgm:spPr/>
    </dgm:pt>
    <dgm:pt modelId="{5E780519-6C5B-4F08-80DC-9944917BDF97}" type="pres">
      <dgm:prSet presAssocID="{207A1102-2DE9-4784-8837-E38AE5964A21}" presName="spH" presStyleCnt="0"/>
      <dgm:spPr/>
    </dgm:pt>
    <dgm:pt modelId="{EFC7D8D4-CB99-4EBF-90BF-1BCFFE490011}" type="pres">
      <dgm:prSet presAssocID="{207A1102-2DE9-4784-8837-E38AE5964A21}" presName="desTx" presStyleLbl="node1" presStyleIdx="1" presStyleCnt="3">
        <dgm:presLayoutVars>
          <dgm:bulletEnabled val="1"/>
        </dgm:presLayoutVars>
      </dgm:prSet>
      <dgm:spPr/>
    </dgm:pt>
    <dgm:pt modelId="{009B1DB7-305E-4932-AC65-656A864F0BD6}" type="pres">
      <dgm:prSet presAssocID="{87773E6A-5702-4BC2-872C-C24F576AC1E5}" presName="spV" presStyleCnt="0"/>
      <dgm:spPr/>
    </dgm:pt>
    <dgm:pt modelId="{7060AB83-6C38-4DBB-84F3-CEAF107E80E8}" type="pres">
      <dgm:prSet presAssocID="{0C7D74F4-FA6B-4717-96F0-66A6AA27537F}" presName="linNode" presStyleCnt="0"/>
      <dgm:spPr/>
    </dgm:pt>
    <dgm:pt modelId="{6202B22B-AF2A-4BEA-AA18-B3FA9E5200C2}" type="pres">
      <dgm:prSet presAssocID="{0C7D74F4-FA6B-4717-96F0-66A6AA27537F}" presName="parTx" presStyleLbl="revTx" presStyleIdx="2" presStyleCnt="3">
        <dgm:presLayoutVars>
          <dgm:chMax val="1"/>
          <dgm:bulletEnabled val="1"/>
        </dgm:presLayoutVars>
      </dgm:prSet>
      <dgm:spPr/>
    </dgm:pt>
    <dgm:pt modelId="{FCC945AE-3D15-4F6C-A4AB-4AF1D7B46E79}" type="pres">
      <dgm:prSet presAssocID="{0C7D74F4-FA6B-4717-96F0-66A6AA27537F}" presName="bracket" presStyleLbl="parChTrans1D1" presStyleIdx="2" presStyleCnt="3"/>
      <dgm:spPr/>
    </dgm:pt>
    <dgm:pt modelId="{F611E6F4-0A6F-4887-B545-0B801E9275AB}" type="pres">
      <dgm:prSet presAssocID="{0C7D74F4-FA6B-4717-96F0-66A6AA27537F}" presName="spH" presStyleCnt="0"/>
      <dgm:spPr/>
    </dgm:pt>
    <dgm:pt modelId="{020A1FC8-29F2-49AB-9193-D734A285E6FE}" type="pres">
      <dgm:prSet presAssocID="{0C7D74F4-FA6B-4717-96F0-66A6AA27537F}" presName="desTx" presStyleLbl="node1" presStyleIdx="2" presStyleCnt="3">
        <dgm:presLayoutVars>
          <dgm:bulletEnabled val="1"/>
        </dgm:presLayoutVars>
      </dgm:prSet>
      <dgm:spPr/>
    </dgm:pt>
  </dgm:ptLst>
  <dgm:cxnLst>
    <dgm:cxn modelId="{858F310B-EFB6-4547-B66A-129852ED81BB}" type="presOf" srcId="{0C7D74F4-FA6B-4717-96F0-66A6AA27537F}" destId="{6202B22B-AF2A-4BEA-AA18-B3FA9E5200C2}" srcOrd="0" destOrd="0" presId="urn:diagrams.loki3.com/BracketList"/>
    <dgm:cxn modelId="{59E14D0E-7C02-41E9-833D-67D3BC6E194A}" type="presOf" srcId="{2440A8B7-3BC6-47E0-B8AC-F2C41FE1B714}" destId="{020A1FC8-29F2-49AB-9193-D734A285E6FE}" srcOrd="0" destOrd="2" presId="urn:diagrams.loki3.com/BracketList"/>
    <dgm:cxn modelId="{BD083B13-E4F4-4C33-BDE9-34A86A030C78}" type="presOf" srcId="{0FC94E41-F4D5-469B-BEB5-0B5D13FA806A}" destId="{19E869C7-8F0D-4357-8030-3E53FC07CEC1}" srcOrd="0" destOrd="0" presId="urn:diagrams.loki3.com/BracketList"/>
    <dgm:cxn modelId="{A6E4B514-0E1C-48AB-AEB0-C63E30BFBB41}" srcId="{207A1102-2DE9-4784-8837-E38AE5964A21}" destId="{ED47BFCB-D185-447F-980A-2919F006DCEF}" srcOrd="1" destOrd="0" parTransId="{12F03D28-0BFE-43B7-A60D-D8EE7AE08D63}" sibTransId="{DD2B96DE-1899-4D56-8F4A-96F9A49C6734}"/>
    <dgm:cxn modelId="{1C032E1B-382D-47D7-9558-A916173D533B}" srcId="{6568D9D3-551C-472B-8A79-A00AB711DADA}" destId="{207A1102-2DE9-4784-8837-E38AE5964A21}" srcOrd="1" destOrd="0" parTransId="{A5382382-6D14-41A4-A008-9407D8F772EF}" sibTransId="{87773E6A-5702-4BC2-872C-C24F576AC1E5}"/>
    <dgm:cxn modelId="{81C0F730-B948-4582-9AD4-C71020224E19}" srcId="{0FC94E41-F4D5-469B-BEB5-0B5D13FA806A}" destId="{716E8BB6-1014-4D5E-BA31-DB04AAAF52D9}" srcOrd="2" destOrd="0" parTransId="{D35563F8-1D46-434C-AC22-2E487BD67753}" sibTransId="{8418FADE-6E18-42DC-B2D0-524324017D65}"/>
    <dgm:cxn modelId="{66AC8C34-BED6-44B8-AE41-343AB32BC56C}" srcId="{0FC94E41-F4D5-469B-BEB5-0B5D13FA806A}" destId="{9FA7F547-0C33-487A-A289-A3967745C7C0}" srcOrd="1" destOrd="0" parTransId="{4EEFE263-3349-4CD9-87C3-31EFAC2087E4}" sibTransId="{2154D292-967F-4B3B-B827-96807B8253A5}"/>
    <dgm:cxn modelId="{A0589D62-9645-49E7-8169-F519B4CAD3C4}" srcId="{6568D9D3-551C-472B-8A79-A00AB711DADA}" destId="{0FC94E41-F4D5-469B-BEB5-0B5D13FA806A}" srcOrd="0" destOrd="0" parTransId="{67125895-5451-49EB-AAAA-DA952DC9CD7B}" sibTransId="{F7EE8A72-ED14-4F2A-A1C1-E45DCF3AF270}"/>
    <dgm:cxn modelId="{C761C94B-B379-4D56-B223-D96EEA8E4460}" srcId="{0FC94E41-F4D5-469B-BEB5-0B5D13FA806A}" destId="{D3B5CE87-FC1B-403B-A20A-0B56EEAB563C}" srcOrd="0" destOrd="0" parTransId="{447F105D-6F59-4FCE-96DA-84F1EEC40C03}" sibTransId="{3B055016-B16E-4BED-9232-02C198610707}"/>
    <dgm:cxn modelId="{987C516F-D377-4BE5-A155-EE6C1EB295CC}" srcId="{0C7D74F4-FA6B-4717-96F0-66A6AA27537F}" destId="{7E342829-0DAF-4F37-BB62-5AA8B4B9A80B}" srcOrd="0" destOrd="0" parTransId="{3028FF1D-6288-42B9-BF46-B64EB5F2B07F}" sibTransId="{2C4E0252-5964-486F-B577-2575DEE38E7B}"/>
    <dgm:cxn modelId="{7C08D875-912B-494C-9950-58131DECD869}" type="presOf" srcId="{207A1102-2DE9-4784-8837-E38AE5964A21}" destId="{AF85D76E-C25C-4BB1-A66B-D5216C5EA5E4}" srcOrd="0" destOrd="0" presId="urn:diagrams.loki3.com/BracketList"/>
    <dgm:cxn modelId="{E5354358-2C80-4DC4-A151-0D4114DD8301}" srcId="{0C7D74F4-FA6B-4717-96F0-66A6AA27537F}" destId="{4BC08CC3-239C-4C60-AEC8-C19E142E433E}" srcOrd="1" destOrd="0" parTransId="{D00E632D-8E06-4D1D-8139-D32903DF2265}" sibTransId="{CAE0E2E0-884D-47D3-889E-A412C5F0E2B5}"/>
    <dgm:cxn modelId="{2071D77D-6A9C-4F9C-BA38-69EEC4D402DA}" type="presOf" srcId="{ED47BFCB-D185-447F-980A-2919F006DCEF}" destId="{EFC7D8D4-CB99-4EBF-90BF-1BCFFE490011}" srcOrd="0" destOrd="1" presId="urn:diagrams.loki3.com/BracketList"/>
    <dgm:cxn modelId="{1E09B47E-53FE-4B4F-B45A-7586143D5431}" srcId="{207A1102-2DE9-4784-8837-E38AE5964A21}" destId="{7FF8A7DE-DAC5-446D-BB42-E99070DD5543}" srcOrd="2" destOrd="0" parTransId="{786CDB0B-B4DF-4EE7-9182-59F7A7A18BF2}" sibTransId="{F63D02D0-5861-44CD-925D-5B778A757EA1}"/>
    <dgm:cxn modelId="{F9B51AA0-971F-471B-A8AE-9FCA63EB04FB}" srcId="{207A1102-2DE9-4784-8837-E38AE5964A21}" destId="{513979F3-7EB4-4169-9CBE-6FF9D1EB8B6C}" srcOrd="0" destOrd="0" parTransId="{3451043C-8381-46A7-8F6D-EB0E9DE9CD79}" sibTransId="{82373368-421E-4577-8C65-2113CD5FB7A2}"/>
    <dgm:cxn modelId="{FD7449A6-9344-4F56-A48F-98701A96FDAC}" type="presOf" srcId="{6568D9D3-551C-472B-8A79-A00AB711DADA}" destId="{DA4DB504-7F50-4F26-953F-55005BCAA9FB}" srcOrd="0" destOrd="0" presId="urn:diagrams.loki3.com/BracketList"/>
    <dgm:cxn modelId="{305F64A9-779F-42F1-8E8C-03692C63E1FF}" type="presOf" srcId="{D3B5CE87-FC1B-403B-A20A-0B56EEAB563C}" destId="{FC310667-F118-401C-9E97-72D366A431F8}" srcOrd="0" destOrd="0" presId="urn:diagrams.loki3.com/BracketList"/>
    <dgm:cxn modelId="{ACF9FBAA-7BEC-4CDB-B8B2-608C3227ACFF}" type="presOf" srcId="{716E8BB6-1014-4D5E-BA31-DB04AAAF52D9}" destId="{FC310667-F118-401C-9E97-72D366A431F8}" srcOrd="0" destOrd="2" presId="urn:diagrams.loki3.com/BracketList"/>
    <dgm:cxn modelId="{E044CBAE-1787-4DDB-97E4-47C355425B4C}" type="presOf" srcId="{7FF8A7DE-DAC5-446D-BB42-E99070DD5543}" destId="{EFC7D8D4-CB99-4EBF-90BF-1BCFFE490011}" srcOrd="0" destOrd="2" presId="urn:diagrams.loki3.com/BracketList"/>
    <dgm:cxn modelId="{173C3BB5-AA0D-4B42-8C81-815B08412679}" type="presOf" srcId="{513979F3-7EB4-4169-9CBE-6FF9D1EB8B6C}" destId="{EFC7D8D4-CB99-4EBF-90BF-1BCFFE490011}" srcOrd="0" destOrd="0" presId="urn:diagrams.loki3.com/BracketList"/>
    <dgm:cxn modelId="{4C867CB9-643F-4151-B1C2-5C801A78D1AA}" srcId="{6568D9D3-551C-472B-8A79-A00AB711DADA}" destId="{0C7D74F4-FA6B-4717-96F0-66A6AA27537F}" srcOrd="2" destOrd="0" parTransId="{010B4EBD-FBE1-439A-9152-6A27896ADA9B}" sibTransId="{3F958D3D-A9A8-4589-AC64-D43F16B2CC01}"/>
    <dgm:cxn modelId="{97D072BE-C11B-4A46-AD1E-8C283D59C2A3}" srcId="{0C7D74F4-FA6B-4717-96F0-66A6AA27537F}" destId="{2440A8B7-3BC6-47E0-B8AC-F2C41FE1B714}" srcOrd="2" destOrd="0" parTransId="{D863451E-99A4-4919-8630-DF55048B378E}" sibTransId="{027E3D26-7FC2-4BCC-BB67-587968053A1D}"/>
    <dgm:cxn modelId="{EDEFCDC6-A9D0-4748-845A-D4173A9BAFC9}" type="presOf" srcId="{9FA7F547-0C33-487A-A289-A3967745C7C0}" destId="{FC310667-F118-401C-9E97-72D366A431F8}" srcOrd="0" destOrd="1" presId="urn:diagrams.loki3.com/BracketList"/>
    <dgm:cxn modelId="{066672D0-F765-4B69-91E4-8F206C960B84}" type="presOf" srcId="{4BC08CC3-239C-4C60-AEC8-C19E142E433E}" destId="{020A1FC8-29F2-49AB-9193-D734A285E6FE}" srcOrd="0" destOrd="1" presId="urn:diagrams.loki3.com/BracketList"/>
    <dgm:cxn modelId="{4C81D2DA-D957-4056-8B7E-FAD7C749943B}" type="presOf" srcId="{7E342829-0DAF-4F37-BB62-5AA8B4B9A80B}" destId="{020A1FC8-29F2-49AB-9193-D734A285E6FE}" srcOrd="0" destOrd="0" presId="urn:diagrams.loki3.com/BracketList"/>
    <dgm:cxn modelId="{C8911CF5-F520-4ED7-A5DF-D171D2996260}" type="presParOf" srcId="{DA4DB504-7F50-4F26-953F-55005BCAA9FB}" destId="{F12CA2C7-E9F5-4B17-8997-1DF5A276EF77}" srcOrd="0" destOrd="0" presId="urn:diagrams.loki3.com/BracketList"/>
    <dgm:cxn modelId="{9D28C75F-92BF-4273-835F-A073A08F285E}" type="presParOf" srcId="{F12CA2C7-E9F5-4B17-8997-1DF5A276EF77}" destId="{19E869C7-8F0D-4357-8030-3E53FC07CEC1}" srcOrd="0" destOrd="0" presId="urn:diagrams.loki3.com/BracketList"/>
    <dgm:cxn modelId="{AE4C7EBA-2F57-42B3-9D18-16C06E42C340}" type="presParOf" srcId="{F12CA2C7-E9F5-4B17-8997-1DF5A276EF77}" destId="{0C369618-60A1-4F61-8A73-13CBD0B9681B}" srcOrd="1" destOrd="0" presId="urn:diagrams.loki3.com/BracketList"/>
    <dgm:cxn modelId="{36176ABB-41BA-4B51-8C20-97433CC39CBE}" type="presParOf" srcId="{F12CA2C7-E9F5-4B17-8997-1DF5A276EF77}" destId="{4D1FC0E8-4408-421A-84C3-198F363980DD}" srcOrd="2" destOrd="0" presId="urn:diagrams.loki3.com/BracketList"/>
    <dgm:cxn modelId="{869421B8-87BF-4B63-9BAE-3DA07ECA087F}" type="presParOf" srcId="{F12CA2C7-E9F5-4B17-8997-1DF5A276EF77}" destId="{FC310667-F118-401C-9E97-72D366A431F8}" srcOrd="3" destOrd="0" presId="urn:diagrams.loki3.com/BracketList"/>
    <dgm:cxn modelId="{E9C88E91-10CE-41A3-9BC9-1F5A6300B721}" type="presParOf" srcId="{DA4DB504-7F50-4F26-953F-55005BCAA9FB}" destId="{615513F8-D1C2-4B5C-9118-0D072B2E6174}" srcOrd="1" destOrd="0" presId="urn:diagrams.loki3.com/BracketList"/>
    <dgm:cxn modelId="{DD8F4A0B-CBDF-4EC4-B0A4-B6A950A193AB}" type="presParOf" srcId="{DA4DB504-7F50-4F26-953F-55005BCAA9FB}" destId="{EEACAC4F-7C58-41A7-8A0C-F7F91662515D}" srcOrd="2" destOrd="0" presId="urn:diagrams.loki3.com/BracketList"/>
    <dgm:cxn modelId="{D81975DE-DF40-4688-A827-0554E0E97AA5}" type="presParOf" srcId="{EEACAC4F-7C58-41A7-8A0C-F7F91662515D}" destId="{AF85D76E-C25C-4BB1-A66B-D5216C5EA5E4}" srcOrd="0" destOrd="0" presId="urn:diagrams.loki3.com/BracketList"/>
    <dgm:cxn modelId="{3CE242BA-9176-42F2-B6E1-C8C76FBFA292}" type="presParOf" srcId="{EEACAC4F-7C58-41A7-8A0C-F7F91662515D}" destId="{1D059FEE-0E94-424C-BC61-77BDC5EFD919}" srcOrd="1" destOrd="0" presId="urn:diagrams.loki3.com/BracketList"/>
    <dgm:cxn modelId="{670392A8-5C4B-4AC5-9AAA-CF8B8A7AB93A}" type="presParOf" srcId="{EEACAC4F-7C58-41A7-8A0C-F7F91662515D}" destId="{5E780519-6C5B-4F08-80DC-9944917BDF97}" srcOrd="2" destOrd="0" presId="urn:diagrams.loki3.com/BracketList"/>
    <dgm:cxn modelId="{1ECB2393-0FC3-4F51-9EE8-1E3E3B6E4260}" type="presParOf" srcId="{EEACAC4F-7C58-41A7-8A0C-F7F91662515D}" destId="{EFC7D8D4-CB99-4EBF-90BF-1BCFFE490011}" srcOrd="3" destOrd="0" presId="urn:diagrams.loki3.com/BracketList"/>
    <dgm:cxn modelId="{341BB991-B8A3-413C-A056-B1E5C5E1179A}" type="presParOf" srcId="{DA4DB504-7F50-4F26-953F-55005BCAA9FB}" destId="{009B1DB7-305E-4932-AC65-656A864F0BD6}" srcOrd="3" destOrd="0" presId="urn:diagrams.loki3.com/BracketList"/>
    <dgm:cxn modelId="{95CF6762-6405-4263-81B8-7B1FDAC6AF7C}" type="presParOf" srcId="{DA4DB504-7F50-4F26-953F-55005BCAA9FB}" destId="{7060AB83-6C38-4DBB-84F3-CEAF107E80E8}" srcOrd="4" destOrd="0" presId="urn:diagrams.loki3.com/BracketList"/>
    <dgm:cxn modelId="{C20C5856-6605-4248-98BC-D379DD8D24A0}" type="presParOf" srcId="{7060AB83-6C38-4DBB-84F3-CEAF107E80E8}" destId="{6202B22B-AF2A-4BEA-AA18-B3FA9E5200C2}" srcOrd="0" destOrd="0" presId="urn:diagrams.loki3.com/BracketList"/>
    <dgm:cxn modelId="{F02A90EC-2022-41CB-80C3-F606778C3E9B}" type="presParOf" srcId="{7060AB83-6C38-4DBB-84F3-CEAF107E80E8}" destId="{FCC945AE-3D15-4F6C-A4AB-4AF1D7B46E79}" srcOrd="1" destOrd="0" presId="urn:diagrams.loki3.com/BracketList"/>
    <dgm:cxn modelId="{BA7111D1-E6A9-4B85-9DB0-01D5D0737543}" type="presParOf" srcId="{7060AB83-6C38-4DBB-84F3-CEAF107E80E8}" destId="{F611E6F4-0A6F-4887-B545-0B801E9275AB}" srcOrd="2" destOrd="0" presId="urn:diagrams.loki3.com/BracketList"/>
    <dgm:cxn modelId="{23D2C74F-5373-4242-ABD4-FA2DD7F7476A}" type="presParOf" srcId="{7060AB83-6C38-4DBB-84F3-CEAF107E80E8}" destId="{020A1FC8-29F2-49AB-9193-D734A285E6F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1584BA7E-1AEF-4108-A3C8-2244EBFEC6BA}"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CFE12C7E-6BA0-492F-B2D5-10C916008FF0}">
      <dgm:prSet phldrT="[Text]"/>
      <dgm:spPr/>
      <dgm:t>
        <a:bodyPr/>
        <a:lstStyle/>
        <a:p>
          <a:pPr algn="just"/>
          <a:r>
            <a:rPr lang="en-GB" dirty="0"/>
            <a:t>STATISTICAL DEFINITION AND MEASUREMENT OF GREEN JOBS AT THE NATIONAL LEVEL</a:t>
          </a:r>
        </a:p>
      </dgm:t>
    </dgm:pt>
    <dgm:pt modelId="{3F7B8C06-CE78-4345-960D-F9FD95ED3746}" type="parTrans" cxnId="{B60DDB02-6689-43B8-AC9C-65E9285712EE}">
      <dgm:prSet/>
      <dgm:spPr/>
      <dgm:t>
        <a:bodyPr/>
        <a:lstStyle/>
        <a:p>
          <a:endParaRPr lang="en-GB"/>
        </a:p>
      </dgm:t>
    </dgm:pt>
    <dgm:pt modelId="{B3811731-AF14-49D4-8928-43819DD8B2FB}" type="sibTrans" cxnId="{B60DDB02-6689-43B8-AC9C-65E9285712EE}">
      <dgm:prSet/>
      <dgm:spPr/>
      <dgm:t>
        <a:bodyPr/>
        <a:lstStyle/>
        <a:p>
          <a:endParaRPr lang="en-GB"/>
        </a:p>
      </dgm:t>
    </dgm:pt>
    <dgm:pt modelId="{BB72F5C5-4569-409C-B4D0-F3E2A628AD02}">
      <dgm:prSet phldrT="[Text]"/>
      <dgm:spPr/>
      <dgm:t>
        <a:bodyPr/>
        <a:lstStyle/>
        <a:p>
          <a:pPr algn="just"/>
          <a:r>
            <a:rPr lang="en-GB" dirty="0"/>
            <a:t>INTEGRATING SUSTAINABILITY PRINCIPLES AND GREEN SKILLS AMONG THE COMPULSORY LEARNING OUTCOMES OF SCHOOLS AND HIGHER EDUCATIONAL PROGRAMS </a:t>
          </a:r>
        </a:p>
      </dgm:t>
    </dgm:pt>
    <dgm:pt modelId="{633EC1CC-8A04-4777-BA7E-4082D7BA4F5D}" type="parTrans" cxnId="{EC8D2949-E231-4679-A96C-F2C1D7A7E292}">
      <dgm:prSet/>
      <dgm:spPr/>
      <dgm:t>
        <a:bodyPr/>
        <a:lstStyle/>
        <a:p>
          <a:endParaRPr lang="en-GB"/>
        </a:p>
      </dgm:t>
    </dgm:pt>
    <dgm:pt modelId="{11B70671-CB9B-4299-895C-23B5B475ACA9}" type="sibTrans" cxnId="{EC8D2949-E231-4679-A96C-F2C1D7A7E292}">
      <dgm:prSet/>
      <dgm:spPr/>
      <dgm:t>
        <a:bodyPr/>
        <a:lstStyle/>
        <a:p>
          <a:endParaRPr lang="en-GB"/>
        </a:p>
      </dgm:t>
    </dgm:pt>
    <dgm:pt modelId="{C91CC968-23C2-45F8-AEAB-29B6A15B5CDC}">
      <dgm:prSet phldrT="[Text]"/>
      <dgm:spPr/>
      <dgm:t>
        <a:bodyPr/>
        <a:lstStyle/>
        <a:p>
          <a:pPr algn="just"/>
          <a:r>
            <a:rPr lang="en-GB" dirty="0"/>
            <a:t>ENGAGING STUDENTS WITH HANDS-ON ACTIVITIES TO BRIDGE THE GAP BETWEEN ACADEMIC LEARNING AND PRACTICAL SKILLS</a:t>
          </a:r>
        </a:p>
      </dgm:t>
    </dgm:pt>
    <dgm:pt modelId="{6F6C2C71-3A11-47AD-A961-1338ADB5A17C}" type="parTrans" cxnId="{381219BF-811C-4E77-8CCD-A01E324771FA}">
      <dgm:prSet/>
      <dgm:spPr/>
      <dgm:t>
        <a:bodyPr/>
        <a:lstStyle/>
        <a:p>
          <a:endParaRPr lang="en-GB"/>
        </a:p>
      </dgm:t>
    </dgm:pt>
    <dgm:pt modelId="{07455B0D-9812-4A2E-98C1-9088CF3563E3}" type="sibTrans" cxnId="{381219BF-811C-4E77-8CCD-A01E324771FA}">
      <dgm:prSet/>
      <dgm:spPr/>
      <dgm:t>
        <a:bodyPr/>
        <a:lstStyle/>
        <a:p>
          <a:endParaRPr lang="en-GB"/>
        </a:p>
      </dgm:t>
    </dgm:pt>
    <dgm:pt modelId="{A2F7C800-8C28-4975-9DD6-036ECE75992C}">
      <dgm:prSet/>
      <dgm:spPr/>
      <dgm:t>
        <a:bodyPr/>
        <a:lstStyle/>
        <a:p>
          <a:r>
            <a:rPr lang="en-GB" dirty="0"/>
            <a:t>ESTABLISH A CONSORTIUM OF UNIVERSITIES, TRAINING CENTERS, NGOs, AND GREEN COMPANIES THAT MIGHT COLLABORATE IN THE DEVELOPMENT OF COMPREHENSIVE HIGH-QUALITY EDUCATIONAL AND TRAINING PROGRAMS</a:t>
          </a:r>
        </a:p>
      </dgm:t>
    </dgm:pt>
    <dgm:pt modelId="{2659E488-B30D-47E5-A9C6-D0D1A35D55CA}" type="parTrans" cxnId="{7BE29B3A-1B0E-4E66-83CD-0D63EDD5AA10}">
      <dgm:prSet/>
      <dgm:spPr/>
      <dgm:t>
        <a:bodyPr/>
        <a:lstStyle/>
        <a:p>
          <a:endParaRPr lang="en-GB"/>
        </a:p>
      </dgm:t>
    </dgm:pt>
    <dgm:pt modelId="{1643553D-C513-4706-BB54-CB3DDC4D7290}" type="sibTrans" cxnId="{7BE29B3A-1B0E-4E66-83CD-0D63EDD5AA10}">
      <dgm:prSet/>
      <dgm:spPr/>
      <dgm:t>
        <a:bodyPr/>
        <a:lstStyle/>
        <a:p>
          <a:endParaRPr lang="en-GB"/>
        </a:p>
      </dgm:t>
    </dgm:pt>
    <dgm:pt modelId="{90760661-6142-4E68-BCF2-4E9A1FC30F22}">
      <dgm:prSet/>
      <dgm:spPr/>
      <dgm:t>
        <a:bodyPr/>
        <a:lstStyle/>
        <a:p>
          <a:pPr algn="just"/>
          <a:r>
            <a:rPr lang="en-GB" dirty="0"/>
            <a:t>ENDORSE ALTERNATIVE ENTRY AND RE-ENTRY PATHWAYS TO MAKING GREEN SKILLS TRAINING ACCESSIBLE TO A DIVERSE RANGE OF INDIVIDUALS</a:t>
          </a:r>
        </a:p>
      </dgm:t>
    </dgm:pt>
    <dgm:pt modelId="{5CCA6441-0630-4ACF-88D9-E8A5452AF5DB}" type="parTrans" cxnId="{C6F3FDA4-82DA-449D-96B0-E93BFCB401F4}">
      <dgm:prSet/>
      <dgm:spPr/>
      <dgm:t>
        <a:bodyPr/>
        <a:lstStyle/>
        <a:p>
          <a:endParaRPr lang="en-GB"/>
        </a:p>
      </dgm:t>
    </dgm:pt>
    <dgm:pt modelId="{7597B1E5-507B-4271-A467-E0E06905AA87}" type="sibTrans" cxnId="{C6F3FDA4-82DA-449D-96B0-E93BFCB401F4}">
      <dgm:prSet/>
      <dgm:spPr/>
      <dgm:t>
        <a:bodyPr/>
        <a:lstStyle/>
        <a:p>
          <a:endParaRPr lang="en-GB"/>
        </a:p>
      </dgm:t>
    </dgm:pt>
    <dgm:pt modelId="{2C56EE48-728E-463C-BCF7-F41C2B00E843}" type="pres">
      <dgm:prSet presAssocID="{1584BA7E-1AEF-4108-A3C8-2244EBFEC6BA}" presName="Name0" presStyleCnt="0">
        <dgm:presLayoutVars>
          <dgm:dir/>
          <dgm:resizeHandles val="exact"/>
        </dgm:presLayoutVars>
      </dgm:prSet>
      <dgm:spPr/>
    </dgm:pt>
    <dgm:pt modelId="{4962B0AF-ABE3-4EBC-8176-5F136C8D3228}" type="pres">
      <dgm:prSet presAssocID="{1584BA7E-1AEF-4108-A3C8-2244EBFEC6BA}" presName="bkgdShp" presStyleLbl="alignAccFollowNode1" presStyleIdx="0" presStyleCnt="1"/>
      <dgm:spPr/>
    </dgm:pt>
    <dgm:pt modelId="{34CE3DC4-DC5D-459D-B76A-2F47AED55E34}" type="pres">
      <dgm:prSet presAssocID="{1584BA7E-1AEF-4108-A3C8-2244EBFEC6BA}" presName="linComp" presStyleCnt="0"/>
      <dgm:spPr/>
    </dgm:pt>
    <dgm:pt modelId="{27BA0AE4-D4C6-4B05-B9D1-3CDADE254383}" type="pres">
      <dgm:prSet presAssocID="{CFE12C7E-6BA0-492F-B2D5-10C916008FF0}" presName="compNode" presStyleCnt="0"/>
      <dgm:spPr/>
    </dgm:pt>
    <dgm:pt modelId="{F1FE2FC4-0E15-454E-99B2-E4B451D62161}" type="pres">
      <dgm:prSet presAssocID="{CFE12C7E-6BA0-492F-B2D5-10C916008FF0}" presName="node" presStyleLbl="node1" presStyleIdx="0" presStyleCnt="5">
        <dgm:presLayoutVars>
          <dgm:bulletEnabled val="1"/>
        </dgm:presLayoutVars>
      </dgm:prSet>
      <dgm:spPr/>
    </dgm:pt>
    <dgm:pt modelId="{FB0679FA-5D1C-4B59-9250-3F6CA438FABE}" type="pres">
      <dgm:prSet presAssocID="{CFE12C7E-6BA0-492F-B2D5-10C916008FF0}" presName="invisiNode" presStyleLbl="node1" presStyleIdx="0" presStyleCnt="5"/>
      <dgm:spPr/>
    </dgm:pt>
    <dgm:pt modelId="{2A47E7FC-63C1-4759-9B77-F42A89CF53AA}" type="pres">
      <dgm:prSet presAssocID="{CFE12C7E-6BA0-492F-B2D5-10C916008FF0}" presName="imagNode" presStyleLbl="fgImgPlace1" presStyleIdx="0" presStyleCnt="5"/>
      <dgm:spPr>
        <a:blipFill dpi="0" rotWithShape="1">
          <a:blip xmlns:r="http://schemas.openxmlformats.org/officeDocument/2006/relationships" r:embed="rId1"/>
          <a:srcRect/>
          <a:stretch>
            <a:fillRect l="951" t="-11122" r="951" b="-11122"/>
          </a:stretch>
        </a:blipFill>
      </dgm:spPr>
    </dgm:pt>
    <dgm:pt modelId="{EE56158C-74B5-4FA6-9A3E-5EB43AAA5794}" type="pres">
      <dgm:prSet presAssocID="{B3811731-AF14-49D4-8928-43819DD8B2FB}" presName="sibTrans" presStyleLbl="sibTrans2D1" presStyleIdx="0" presStyleCnt="0"/>
      <dgm:spPr/>
    </dgm:pt>
    <dgm:pt modelId="{C96C46F8-3E19-4661-B27F-AE1848AEBF8C}" type="pres">
      <dgm:prSet presAssocID="{BB72F5C5-4569-409C-B4D0-F3E2A628AD02}" presName="compNode" presStyleCnt="0"/>
      <dgm:spPr/>
    </dgm:pt>
    <dgm:pt modelId="{20343109-A28A-4468-872C-966B85487C0C}" type="pres">
      <dgm:prSet presAssocID="{BB72F5C5-4569-409C-B4D0-F3E2A628AD02}" presName="node" presStyleLbl="node1" presStyleIdx="1" presStyleCnt="5">
        <dgm:presLayoutVars>
          <dgm:bulletEnabled val="1"/>
        </dgm:presLayoutVars>
      </dgm:prSet>
      <dgm:spPr/>
    </dgm:pt>
    <dgm:pt modelId="{3004267D-673B-4A55-A947-5BBE1263ADEE}" type="pres">
      <dgm:prSet presAssocID="{BB72F5C5-4569-409C-B4D0-F3E2A628AD02}" presName="invisiNode" presStyleLbl="node1" presStyleIdx="1" presStyleCnt="5"/>
      <dgm:spPr/>
    </dgm:pt>
    <dgm:pt modelId="{0B806689-E818-454A-A0BA-390BF3B1347C}" type="pres">
      <dgm:prSet presAssocID="{BB72F5C5-4569-409C-B4D0-F3E2A628AD02}" presName="imagNode" presStyleLbl="fgImgPlace1" presStyleIdx="1" presStyleCnt="5"/>
      <dgm:spPr>
        <a:blipFill dpi="0" rotWithShape="1">
          <a:blip xmlns:r="http://schemas.openxmlformats.org/officeDocument/2006/relationships" r:embed="rId2"/>
          <a:srcRect/>
          <a:stretch>
            <a:fillRect l="3533" t="2166" r="3533" b="2166"/>
          </a:stretch>
        </a:blipFill>
      </dgm:spPr>
    </dgm:pt>
    <dgm:pt modelId="{6070BD78-8A88-400D-9CA7-E47E42B6F032}" type="pres">
      <dgm:prSet presAssocID="{11B70671-CB9B-4299-895C-23B5B475ACA9}" presName="sibTrans" presStyleLbl="sibTrans2D1" presStyleIdx="0" presStyleCnt="0"/>
      <dgm:spPr/>
    </dgm:pt>
    <dgm:pt modelId="{C1534C9A-6556-4311-881F-A2127E9C3050}" type="pres">
      <dgm:prSet presAssocID="{C91CC968-23C2-45F8-AEAB-29B6A15B5CDC}" presName="compNode" presStyleCnt="0"/>
      <dgm:spPr/>
    </dgm:pt>
    <dgm:pt modelId="{7A2D2CFC-82C9-44A0-AC8B-5366A6947AEA}" type="pres">
      <dgm:prSet presAssocID="{C91CC968-23C2-45F8-AEAB-29B6A15B5CDC}" presName="node" presStyleLbl="node1" presStyleIdx="2" presStyleCnt="5">
        <dgm:presLayoutVars>
          <dgm:bulletEnabled val="1"/>
        </dgm:presLayoutVars>
      </dgm:prSet>
      <dgm:spPr/>
    </dgm:pt>
    <dgm:pt modelId="{846F02B1-F6DF-4DD6-A520-387C99552DE2}" type="pres">
      <dgm:prSet presAssocID="{C91CC968-23C2-45F8-AEAB-29B6A15B5CDC}" presName="invisiNode" presStyleLbl="node1" presStyleIdx="2" presStyleCnt="5"/>
      <dgm:spPr/>
    </dgm:pt>
    <dgm:pt modelId="{39FC3A28-8104-4BA2-B4F1-583C737D6EAA}" type="pres">
      <dgm:prSet presAssocID="{C91CC968-23C2-45F8-AEAB-29B6A15B5CDC}" presName="imagNode" presStyleLbl="fgImgPlace1" presStyleIdx="2" presStyleCnt="5"/>
      <dgm:spPr>
        <a:blipFill dpi="0" rotWithShape="1">
          <a:blip xmlns:r="http://schemas.openxmlformats.org/officeDocument/2006/relationships" r:embed="rId3"/>
          <a:srcRect/>
          <a:stretch>
            <a:fillRect l="10427" t="-3149" r="10427" b="-3149"/>
          </a:stretch>
        </a:blipFill>
      </dgm:spPr>
    </dgm:pt>
    <dgm:pt modelId="{A84DC499-FB16-4A5F-9B94-5E28A463964A}" type="pres">
      <dgm:prSet presAssocID="{07455B0D-9812-4A2E-98C1-9088CF3563E3}" presName="sibTrans" presStyleLbl="sibTrans2D1" presStyleIdx="0" presStyleCnt="0"/>
      <dgm:spPr/>
    </dgm:pt>
    <dgm:pt modelId="{0CBD4787-ECEB-41AB-826E-97AFDD11BC65}" type="pres">
      <dgm:prSet presAssocID="{90760661-6142-4E68-BCF2-4E9A1FC30F22}" presName="compNode" presStyleCnt="0"/>
      <dgm:spPr/>
    </dgm:pt>
    <dgm:pt modelId="{24B17EA2-4135-40C8-A000-97CF82E85A3F}" type="pres">
      <dgm:prSet presAssocID="{90760661-6142-4E68-BCF2-4E9A1FC30F22}" presName="node" presStyleLbl="node1" presStyleIdx="3" presStyleCnt="5">
        <dgm:presLayoutVars>
          <dgm:bulletEnabled val="1"/>
        </dgm:presLayoutVars>
      </dgm:prSet>
      <dgm:spPr/>
    </dgm:pt>
    <dgm:pt modelId="{F81B9A80-30A7-4E29-8B40-CDAF8B2AA6DC}" type="pres">
      <dgm:prSet presAssocID="{90760661-6142-4E68-BCF2-4E9A1FC30F22}" presName="invisiNode" presStyleLbl="node1" presStyleIdx="3" presStyleCnt="5"/>
      <dgm:spPr/>
    </dgm:pt>
    <dgm:pt modelId="{E29FA02E-7A4C-4C39-8383-CC5174AB3EC9}" type="pres">
      <dgm:prSet presAssocID="{90760661-6142-4E68-BCF2-4E9A1FC30F22}" presName="imagNode" presStyleLbl="fgImgPlace1" presStyleIdx="3" presStyleCnt="5"/>
      <dgm:spPr>
        <a:blipFill dpi="0" rotWithShape="1">
          <a:blip xmlns:r="http://schemas.openxmlformats.org/officeDocument/2006/relationships" r:embed="rId4"/>
          <a:srcRect/>
          <a:stretch>
            <a:fillRect l="9635" t="5125" r="9635" b="5125"/>
          </a:stretch>
        </a:blipFill>
      </dgm:spPr>
    </dgm:pt>
    <dgm:pt modelId="{701B3D04-52D2-42A3-9B79-41857DBA9B28}" type="pres">
      <dgm:prSet presAssocID="{7597B1E5-507B-4271-A467-E0E06905AA87}" presName="sibTrans" presStyleLbl="sibTrans2D1" presStyleIdx="0" presStyleCnt="0"/>
      <dgm:spPr/>
    </dgm:pt>
    <dgm:pt modelId="{957439F7-28BB-4B1D-B9DE-F19F9C146BA5}" type="pres">
      <dgm:prSet presAssocID="{A2F7C800-8C28-4975-9DD6-036ECE75992C}" presName="compNode" presStyleCnt="0"/>
      <dgm:spPr/>
    </dgm:pt>
    <dgm:pt modelId="{482865D2-FB36-43A7-AFBF-02AF9F39E8D5}" type="pres">
      <dgm:prSet presAssocID="{A2F7C800-8C28-4975-9DD6-036ECE75992C}" presName="node" presStyleLbl="node1" presStyleIdx="4" presStyleCnt="5">
        <dgm:presLayoutVars>
          <dgm:bulletEnabled val="1"/>
        </dgm:presLayoutVars>
      </dgm:prSet>
      <dgm:spPr/>
    </dgm:pt>
    <dgm:pt modelId="{D432D7E5-D752-4EB5-BB20-5E2C7635CCC2}" type="pres">
      <dgm:prSet presAssocID="{A2F7C800-8C28-4975-9DD6-036ECE75992C}" presName="invisiNode" presStyleLbl="node1" presStyleIdx="4" presStyleCnt="5"/>
      <dgm:spPr/>
    </dgm:pt>
    <dgm:pt modelId="{8071E5DD-5758-40CC-83A1-D8EBBC6C9F09}" type="pres">
      <dgm:prSet presAssocID="{A2F7C800-8C28-4975-9DD6-036ECE75992C}" presName="imagNode" presStyleLbl="fgImgPlace1" presStyleIdx="4" presStyleCnt="5"/>
      <dgm:spPr>
        <a:blipFill dpi="0" rotWithShape="1">
          <a:blip xmlns:r="http://schemas.openxmlformats.org/officeDocument/2006/relationships" r:embed="rId5"/>
          <a:srcRect/>
          <a:stretch>
            <a:fillRect l="8843" t="-1607" r="8843" b="-1607"/>
          </a:stretch>
        </a:blipFill>
      </dgm:spPr>
    </dgm:pt>
  </dgm:ptLst>
  <dgm:cxnLst>
    <dgm:cxn modelId="{2D2F4701-36C4-4C84-A6C6-15C21624573B}" type="presOf" srcId="{BB72F5C5-4569-409C-B4D0-F3E2A628AD02}" destId="{20343109-A28A-4468-872C-966B85487C0C}" srcOrd="0" destOrd="0" presId="urn:microsoft.com/office/officeart/2005/8/layout/pList2"/>
    <dgm:cxn modelId="{3B337401-855F-4493-B2F8-1E02E8D21C6F}" type="presOf" srcId="{90760661-6142-4E68-BCF2-4E9A1FC30F22}" destId="{24B17EA2-4135-40C8-A000-97CF82E85A3F}" srcOrd="0" destOrd="0" presId="urn:microsoft.com/office/officeart/2005/8/layout/pList2"/>
    <dgm:cxn modelId="{B60DDB02-6689-43B8-AC9C-65E9285712EE}" srcId="{1584BA7E-1AEF-4108-A3C8-2244EBFEC6BA}" destId="{CFE12C7E-6BA0-492F-B2D5-10C916008FF0}" srcOrd="0" destOrd="0" parTransId="{3F7B8C06-CE78-4345-960D-F9FD95ED3746}" sibTransId="{B3811731-AF14-49D4-8928-43819DD8B2FB}"/>
    <dgm:cxn modelId="{8E2EEB0E-A761-4B4D-8CE0-122F8206F04A}" type="presOf" srcId="{CFE12C7E-6BA0-492F-B2D5-10C916008FF0}" destId="{F1FE2FC4-0E15-454E-99B2-E4B451D62161}" srcOrd="0" destOrd="0" presId="urn:microsoft.com/office/officeart/2005/8/layout/pList2"/>
    <dgm:cxn modelId="{135C0420-95A1-46D6-8F00-5BA8316F3D1E}" type="presOf" srcId="{1584BA7E-1AEF-4108-A3C8-2244EBFEC6BA}" destId="{2C56EE48-728E-463C-BCF7-F41C2B00E843}" srcOrd="0" destOrd="0" presId="urn:microsoft.com/office/officeart/2005/8/layout/pList2"/>
    <dgm:cxn modelId="{78507B30-907E-4201-8E94-511F7774E072}" type="presOf" srcId="{C91CC968-23C2-45F8-AEAB-29B6A15B5CDC}" destId="{7A2D2CFC-82C9-44A0-AC8B-5366A6947AEA}" srcOrd="0" destOrd="0" presId="urn:microsoft.com/office/officeart/2005/8/layout/pList2"/>
    <dgm:cxn modelId="{7BE29B3A-1B0E-4E66-83CD-0D63EDD5AA10}" srcId="{1584BA7E-1AEF-4108-A3C8-2244EBFEC6BA}" destId="{A2F7C800-8C28-4975-9DD6-036ECE75992C}" srcOrd="4" destOrd="0" parTransId="{2659E488-B30D-47E5-A9C6-D0D1A35D55CA}" sibTransId="{1643553D-C513-4706-BB54-CB3DDC4D7290}"/>
    <dgm:cxn modelId="{EC8D2949-E231-4679-A96C-F2C1D7A7E292}" srcId="{1584BA7E-1AEF-4108-A3C8-2244EBFEC6BA}" destId="{BB72F5C5-4569-409C-B4D0-F3E2A628AD02}" srcOrd="1" destOrd="0" parTransId="{633EC1CC-8A04-4777-BA7E-4082D7BA4F5D}" sibTransId="{11B70671-CB9B-4299-895C-23B5B475ACA9}"/>
    <dgm:cxn modelId="{6615396A-EF99-42E0-A504-F197FAA517E1}" type="presOf" srcId="{11B70671-CB9B-4299-895C-23B5B475ACA9}" destId="{6070BD78-8A88-400D-9CA7-E47E42B6F032}" srcOrd="0" destOrd="0" presId="urn:microsoft.com/office/officeart/2005/8/layout/pList2"/>
    <dgm:cxn modelId="{D7CD694B-B966-46B3-8603-475B67D3AE35}" type="presOf" srcId="{B3811731-AF14-49D4-8928-43819DD8B2FB}" destId="{EE56158C-74B5-4FA6-9A3E-5EB43AAA5794}" srcOrd="0" destOrd="0" presId="urn:microsoft.com/office/officeart/2005/8/layout/pList2"/>
    <dgm:cxn modelId="{03A2DE52-CABB-4D64-9BE6-7D216E346F1E}" type="presOf" srcId="{07455B0D-9812-4A2E-98C1-9088CF3563E3}" destId="{A84DC499-FB16-4A5F-9B94-5E28A463964A}" srcOrd="0" destOrd="0" presId="urn:microsoft.com/office/officeart/2005/8/layout/pList2"/>
    <dgm:cxn modelId="{FEFB4F73-E93E-42DD-AE63-BF169927ED3A}" type="presOf" srcId="{7597B1E5-507B-4271-A467-E0E06905AA87}" destId="{701B3D04-52D2-42A3-9B79-41857DBA9B28}" srcOrd="0" destOrd="0" presId="urn:microsoft.com/office/officeart/2005/8/layout/pList2"/>
    <dgm:cxn modelId="{C6F3FDA4-82DA-449D-96B0-E93BFCB401F4}" srcId="{1584BA7E-1AEF-4108-A3C8-2244EBFEC6BA}" destId="{90760661-6142-4E68-BCF2-4E9A1FC30F22}" srcOrd="3" destOrd="0" parTransId="{5CCA6441-0630-4ACF-88D9-E8A5452AF5DB}" sibTransId="{7597B1E5-507B-4271-A467-E0E06905AA87}"/>
    <dgm:cxn modelId="{0F4156A6-B253-473C-8059-D8D041D60F4B}" type="presOf" srcId="{A2F7C800-8C28-4975-9DD6-036ECE75992C}" destId="{482865D2-FB36-43A7-AFBF-02AF9F39E8D5}" srcOrd="0" destOrd="0" presId="urn:microsoft.com/office/officeart/2005/8/layout/pList2"/>
    <dgm:cxn modelId="{381219BF-811C-4E77-8CCD-A01E324771FA}" srcId="{1584BA7E-1AEF-4108-A3C8-2244EBFEC6BA}" destId="{C91CC968-23C2-45F8-AEAB-29B6A15B5CDC}" srcOrd="2" destOrd="0" parTransId="{6F6C2C71-3A11-47AD-A961-1338ADB5A17C}" sibTransId="{07455B0D-9812-4A2E-98C1-9088CF3563E3}"/>
    <dgm:cxn modelId="{3937BD5D-785C-45EE-9C2E-9586D95E5EA1}" type="presParOf" srcId="{2C56EE48-728E-463C-BCF7-F41C2B00E843}" destId="{4962B0AF-ABE3-4EBC-8176-5F136C8D3228}" srcOrd="0" destOrd="0" presId="urn:microsoft.com/office/officeart/2005/8/layout/pList2"/>
    <dgm:cxn modelId="{146D8EF6-19C9-46AB-B364-D1C69B87E9A8}" type="presParOf" srcId="{2C56EE48-728E-463C-BCF7-F41C2B00E843}" destId="{34CE3DC4-DC5D-459D-B76A-2F47AED55E34}" srcOrd="1" destOrd="0" presId="urn:microsoft.com/office/officeart/2005/8/layout/pList2"/>
    <dgm:cxn modelId="{20CBE9E9-FB73-4C18-8824-9441055FEC27}" type="presParOf" srcId="{34CE3DC4-DC5D-459D-B76A-2F47AED55E34}" destId="{27BA0AE4-D4C6-4B05-B9D1-3CDADE254383}" srcOrd="0" destOrd="0" presId="urn:microsoft.com/office/officeart/2005/8/layout/pList2"/>
    <dgm:cxn modelId="{776EB8E8-9E5A-4F57-BA37-141C2F2996EB}" type="presParOf" srcId="{27BA0AE4-D4C6-4B05-B9D1-3CDADE254383}" destId="{F1FE2FC4-0E15-454E-99B2-E4B451D62161}" srcOrd="0" destOrd="0" presId="urn:microsoft.com/office/officeart/2005/8/layout/pList2"/>
    <dgm:cxn modelId="{B3197B2C-E62C-4FFD-A1E3-CE587FB09494}" type="presParOf" srcId="{27BA0AE4-D4C6-4B05-B9D1-3CDADE254383}" destId="{FB0679FA-5D1C-4B59-9250-3F6CA438FABE}" srcOrd="1" destOrd="0" presId="urn:microsoft.com/office/officeart/2005/8/layout/pList2"/>
    <dgm:cxn modelId="{98C449FE-C965-42A3-94A6-D464C6D33060}" type="presParOf" srcId="{27BA0AE4-D4C6-4B05-B9D1-3CDADE254383}" destId="{2A47E7FC-63C1-4759-9B77-F42A89CF53AA}" srcOrd="2" destOrd="0" presId="urn:microsoft.com/office/officeart/2005/8/layout/pList2"/>
    <dgm:cxn modelId="{92F166D3-BB58-405F-83F3-54A7C6A0506E}" type="presParOf" srcId="{34CE3DC4-DC5D-459D-B76A-2F47AED55E34}" destId="{EE56158C-74B5-4FA6-9A3E-5EB43AAA5794}" srcOrd="1" destOrd="0" presId="urn:microsoft.com/office/officeart/2005/8/layout/pList2"/>
    <dgm:cxn modelId="{D4C7BC0F-56AD-4856-B98A-B51122AA40F7}" type="presParOf" srcId="{34CE3DC4-DC5D-459D-B76A-2F47AED55E34}" destId="{C96C46F8-3E19-4661-B27F-AE1848AEBF8C}" srcOrd="2" destOrd="0" presId="urn:microsoft.com/office/officeart/2005/8/layout/pList2"/>
    <dgm:cxn modelId="{EAA59FB9-D4E1-416F-876D-160C5F004B8D}" type="presParOf" srcId="{C96C46F8-3E19-4661-B27F-AE1848AEBF8C}" destId="{20343109-A28A-4468-872C-966B85487C0C}" srcOrd="0" destOrd="0" presId="urn:microsoft.com/office/officeart/2005/8/layout/pList2"/>
    <dgm:cxn modelId="{9D0739D8-F295-48EA-B449-18B6D95CE877}" type="presParOf" srcId="{C96C46F8-3E19-4661-B27F-AE1848AEBF8C}" destId="{3004267D-673B-4A55-A947-5BBE1263ADEE}" srcOrd="1" destOrd="0" presId="urn:microsoft.com/office/officeart/2005/8/layout/pList2"/>
    <dgm:cxn modelId="{338B9F54-3A28-4296-A982-7B9B0954F4A7}" type="presParOf" srcId="{C96C46F8-3E19-4661-B27F-AE1848AEBF8C}" destId="{0B806689-E818-454A-A0BA-390BF3B1347C}" srcOrd="2" destOrd="0" presId="urn:microsoft.com/office/officeart/2005/8/layout/pList2"/>
    <dgm:cxn modelId="{54D167B9-648E-463F-B7F3-F88BE4934F6F}" type="presParOf" srcId="{34CE3DC4-DC5D-459D-B76A-2F47AED55E34}" destId="{6070BD78-8A88-400D-9CA7-E47E42B6F032}" srcOrd="3" destOrd="0" presId="urn:microsoft.com/office/officeart/2005/8/layout/pList2"/>
    <dgm:cxn modelId="{49EA267F-BE1B-49A5-8F2A-EB075FAD4BA4}" type="presParOf" srcId="{34CE3DC4-DC5D-459D-B76A-2F47AED55E34}" destId="{C1534C9A-6556-4311-881F-A2127E9C3050}" srcOrd="4" destOrd="0" presId="urn:microsoft.com/office/officeart/2005/8/layout/pList2"/>
    <dgm:cxn modelId="{4F94F202-64A1-4BF3-B6A9-46412A8CD1BC}" type="presParOf" srcId="{C1534C9A-6556-4311-881F-A2127E9C3050}" destId="{7A2D2CFC-82C9-44A0-AC8B-5366A6947AEA}" srcOrd="0" destOrd="0" presId="urn:microsoft.com/office/officeart/2005/8/layout/pList2"/>
    <dgm:cxn modelId="{AB28A6E3-7249-45BF-90E4-09CAAB25F1AD}" type="presParOf" srcId="{C1534C9A-6556-4311-881F-A2127E9C3050}" destId="{846F02B1-F6DF-4DD6-A520-387C99552DE2}" srcOrd="1" destOrd="0" presId="urn:microsoft.com/office/officeart/2005/8/layout/pList2"/>
    <dgm:cxn modelId="{61DA1F10-4275-4C92-9C2C-1479CD1F8EA2}" type="presParOf" srcId="{C1534C9A-6556-4311-881F-A2127E9C3050}" destId="{39FC3A28-8104-4BA2-B4F1-583C737D6EAA}" srcOrd="2" destOrd="0" presId="urn:microsoft.com/office/officeart/2005/8/layout/pList2"/>
    <dgm:cxn modelId="{B21D7182-279B-4F89-97A5-06C0A3072D02}" type="presParOf" srcId="{34CE3DC4-DC5D-459D-B76A-2F47AED55E34}" destId="{A84DC499-FB16-4A5F-9B94-5E28A463964A}" srcOrd="5" destOrd="0" presId="urn:microsoft.com/office/officeart/2005/8/layout/pList2"/>
    <dgm:cxn modelId="{A21166F7-EDB2-4627-837D-F8D71F68C57E}" type="presParOf" srcId="{34CE3DC4-DC5D-459D-B76A-2F47AED55E34}" destId="{0CBD4787-ECEB-41AB-826E-97AFDD11BC65}" srcOrd="6" destOrd="0" presId="urn:microsoft.com/office/officeart/2005/8/layout/pList2"/>
    <dgm:cxn modelId="{D942ABCE-855E-4094-9596-6B5CA36A9EE8}" type="presParOf" srcId="{0CBD4787-ECEB-41AB-826E-97AFDD11BC65}" destId="{24B17EA2-4135-40C8-A000-97CF82E85A3F}" srcOrd="0" destOrd="0" presId="urn:microsoft.com/office/officeart/2005/8/layout/pList2"/>
    <dgm:cxn modelId="{F0639B84-5D90-41F7-93E5-78B52D02DE65}" type="presParOf" srcId="{0CBD4787-ECEB-41AB-826E-97AFDD11BC65}" destId="{F81B9A80-30A7-4E29-8B40-CDAF8B2AA6DC}" srcOrd="1" destOrd="0" presId="urn:microsoft.com/office/officeart/2005/8/layout/pList2"/>
    <dgm:cxn modelId="{0670E706-B748-4D9B-B42B-2BB4A3CC9532}" type="presParOf" srcId="{0CBD4787-ECEB-41AB-826E-97AFDD11BC65}" destId="{E29FA02E-7A4C-4C39-8383-CC5174AB3EC9}" srcOrd="2" destOrd="0" presId="urn:microsoft.com/office/officeart/2005/8/layout/pList2"/>
    <dgm:cxn modelId="{20D6299A-C0EC-4A95-BC9B-87B172B94E9A}" type="presParOf" srcId="{34CE3DC4-DC5D-459D-B76A-2F47AED55E34}" destId="{701B3D04-52D2-42A3-9B79-41857DBA9B28}" srcOrd="7" destOrd="0" presId="urn:microsoft.com/office/officeart/2005/8/layout/pList2"/>
    <dgm:cxn modelId="{2A60E076-BD58-43DE-B97F-50A7CD808A60}" type="presParOf" srcId="{34CE3DC4-DC5D-459D-B76A-2F47AED55E34}" destId="{957439F7-28BB-4B1D-B9DE-F19F9C146BA5}" srcOrd="8" destOrd="0" presId="urn:microsoft.com/office/officeart/2005/8/layout/pList2"/>
    <dgm:cxn modelId="{BCF49E2E-E05C-45E8-9744-AA0066F839CC}" type="presParOf" srcId="{957439F7-28BB-4B1D-B9DE-F19F9C146BA5}" destId="{482865D2-FB36-43A7-AFBF-02AF9F39E8D5}" srcOrd="0" destOrd="0" presId="urn:microsoft.com/office/officeart/2005/8/layout/pList2"/>
    <dgm:cxn modelId="{E7874096-1787-40FF-AE76-156623CF5538}" type="presParOf" srcId="{957439F7-28BB-4B1D-B9DE-F19F9C146BA5}" destId="{D432D7E5-D752-4EB5-BB20-5E2C7635CCC2}" srcOrd="1" destOrd="0" presId="urn:microsoft.com/office/officeart/2005/8/layout/pList2"/>
    <dgm:cxn modelId="{D52F6B8D-0E36-4C95-98F0-B876E98AE131}" type="presParOf" srcId="{957439F7-28BB-4B1D-B9DE-F19F9C146BA5}" destId="{8071E5DD-5758-40CC-83A1-D8EBBC6C9F0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FFE837-EDA6-48C1-B057-469E7D75484B}" type="doc">
      <dgm:prSet loTypeId="urn:microsoft.com/office/officeart/2005/8/layout/hProcess3" loCatId="process" qsTypeId="urn:microsoft.com/office/officeart/2005/8/quickstyle/3d1" qsCatId="3D" csTypeId="urn:microsoft.com/office/officeart/2005/8/colors/colorful4" csCatId="colorful" phldr="1"/>
      <dgm:spPr/>
    </dgm:pt>
    <dgm:pt modelId="{CA04D74A-CF32-4A3B-B319-7818B1EA60C1}">
      <dgm:prSet phldrT="[Text]"/>
      <dgm:spPr/>
      <dgm:t>
        <a:bodyPr/>
        <a:lstStyle/>
        <a:p>
          <a:r>
            <a:rPr lang="en-GB" b="1" dirty="0"/>
            <a:t>Law on Support for the Use of Renewable Energy (2009)</a:t>
          </a:r>
        </a:p>
      </dgm:t>
    </dgm:pt>
    <dgm:pt modelId="{312E5DB3-6171-4444-9972-2A5E41213C48}" type="parTrans" cxnId="{CB18E78B-FE0A-4C5E-BAD6-FCD4E0CA8579}">
      <dgm:prSet/>
      <dgm:spPr/>
      <dgm:t>
        <a:bodyPr/>
        <a:lstStyle/>
        <a:p>
          <a:endParaRPr lang="en-GB"/>
        </a:p>
      </dgm:t>
    </dgm:pt>
    <dgm:pt modelId="{8814A9F5-75C7-4A39-94AE-622582C6F65E}" type="sibTrans" cxnId="{CB18E78B-FE0A-4C5E-BAD6-FCD4E0CA8579}">
      <dgm:prSet/>
      <dgm:spPr/>
      <dgm:t>
        <a:bodyPr/>
        <a:lstStyle/>
        <a:p>
          <a:endParaRPr lang="en-GB"/>
        </a:p>
      </dgm:t>
    </dgm:pt>
    <dgm:pt modelId="{1EC657C2-CAAB-4BD4-90FF-5610471DB49A}">
      <dgm:prSet phldrT="[Text]"/>
      <dgm:spPr/>
      <dgm:t>
        <a:bodyPr/>
        <a:lstStyle/>
        <a:p>
          <a:r>
            <a:rPr lang="en-GB" b="1" dirty="0"/>
            <a:t>Law On Energy Saving and Increased of Energy Efficiency (2012)</a:t>
          </a:r>
        </a:p>
      </dgm:t>
    </dgm:pt>
    <dgm:pt modelId="{6F8B8D2C-7F3D-489A-BF15-CFB99F6AA474}" type="parTrans" cxnId="{643C7F81-D4C9-48EF-91AA-EFDC93E6A0AF}">
      <dgm:prSet/>
      <dgm:spPr/>
      <dgm:t>
        <a:bodyPr/>
        <a:lstStyle/>
        <a:p>
          <a:endParaRPr lang="en-GB"/>
        </a:p>
      </dgm:t>
    </dgm:pt>
    <dgm:pt modelId="{56419AF1-EC6A-4CBA-9ED9-8724DEBB38A1}" type="sibTrans" cxnId="{643C7F81-D4C9-48EF-91AA-EFDC93E6A0AF}">
      <dgm:prSet/>
      <dgm:spPr/>
      <dgm:t>
        <a:bodyPr/>
        <a:lstStyle/>
        <a:p>
          <a:endParaRPr lang="en-GB"/>
        </a:p>
      </dgm:t>
    </dgm:pt>
    <dgm:pt modelId="{47198491-C85C-4273-ABAC-42B38928C4C3}">
      <dgm:prSet phldrT="[Text]"/>
      <dgm:spPr/>
      <dgm:t>
        <a:bodyPr/>
        <a:lstStyle/>
        <a:p>
          <a:r>
            <a:rPr lang="en-GB" b="1" dirty="0"/>
            <a:t>New Environmental Code (2021)</a:t>
          </a:r>
        </a:p>
      </dgm:t>
    </dgm:pt>
    <dgm:pt modelId="{EDBACD88-DB05-4030-B4B4-FB11D4FB6D49}" type="parTrans" cxnId="{8F9D3050-57DE-4F23-A89F-CE465E938ED9}">
      <dgm:prSet/>
      <dgm:spPr/>
      <dgm:t>
        <a:bodyPr/>
        <a:lstStyle/>
        <a:p>
          <a:endParaRPr lang="en-GB"/>
        </a:p>
      </dgm:t>
    </dgm:pt>
    <dgm:pt modelId="{E6557363-2802-4CFF-8BA0-533049130F39}" type="sibTrans" cxnId="{8F9D3050-57DE-4F23-A89F-CE465E938ED9}">
      <dgm:prSet/>
      <dgm:spPr/>
      <dgm:t>
        <a:bodyPr/>
        <a:lstStyle/>
        <a:p>
          <a:endParaRPr lang="en-GB"/>
        </a:p>
      </dgm:t>
    </dgm:pt>
    <dgm:pt modelId="{4D7FF254-13D1-4ACD-B073-F4D6275BC08C}" type="pres">
      <dgm:prSet presAssocID="{2AFFE837-EDA6-48C1-B057-469E7D75484B}" presName="Name0" presStyleCnt="0">
        <dgm:presLayoutVars>
          <dgm:dir/>
          <dgm:animLvl val="lvl"/>
          <dgm:resizeHandles val="exact"/>
        </dgm:presLayoutVars>
      </dgm:prSet>
      <dgm:spPr/>
    </dgm:pt>
    <dgm:pt modelId="{A4B4E72C-4A65-43E7-B0A0-296DF7629DD9}" type="pres">
      <dgm:prSet presAssocID="{2AFFE837-EDA6-48C1-B057-469E7D75484B}" presName="dummy" presStyleCnt="0"/>
      <dgm:spPr/>
    </dgm:pt>
    <dgm:pt modelId="{3662DE5C-3561-4403-9DA0-952C23A4A10F}" type="pres">
      <dgm:prSet presAssocID="{2AFFE837-EDA6-48C1-B057-469E7D75484B}" presName="linH" presStyleCnt="0"/>
      <dgm:spPr/>
    </dgm:pt>
    <dgm:pt modelId="{3DD6453F-469A-4CE1-B780-7A268DF68F8A}" type="pres">
      <dgm:prSet presAssocID="{2AFFE837-EDA6-48C1-B057-469E7D75484B}" presName="padding1" presStyleCnt="0"/>
      <dgm:spPr/>
    </dgm:pt>
    <dgm:pt modelId="{DEE8EDD7-8B55-4A44-A533-C14929FACEA0}" type="pres">
      <dgm:prSet presAssocID="{CA04D74A-CF32-4A3B-B319-7818B1EA60C1}" presName="linV" presStyleCnt="0"/>
      <dgm:spPr/>
    </dgm:pt>
    <dgm:pt modelId="{5FA8E40F-9033-46E3-B887-79AAC9C1B0C0}" type="pres">
      <dgm:prSet presAssocID="{CA04D74A-CF32-4A3B-B319-7818B1EA60C1}" presName="spVertical1" presStyleCnt="0"/>
      <dgm:spPr/>
    </dgm:pt>
    <dgm:pt modelId="{7FD4552D-9D79-4508-ACF7-160EB4AB35E0}" type="pres">
      <dgm:prSet presAssocID="{CA04D74A-CF32-4A3B-B319-7818B1EA60C1}" presName="parTx" presStyleLbl="revTx" presStyleIdx="0" presStyleCnt="3">
        <dgm:presLayoutVars>
          <dgm:chMax val="0"/>
          <dgm:chPref val="0"/>
          <dgm:bulletEnabled val="1"/>
        </dgm:presLayoutVars>
      </dgm:prSet>
      <dgm:spPr/>
    </dgm:pt>
    <dgm:pt modelId="{8FB67A62-25AF-40BC-9592-C415A7BECA20}" type="pres">
      <dgm:prSet presAssocID="{CA04D74A-CF32-4A3B-B319-7818B1EA60C1}" presName="spVertical2" presStyleCnt="0"/>
      <dgm:spPr/>
    </dgm:pt>
    <dgm:pt modelId="{ACE2DFB8-B840-4968-A984-2D0157577410}" type="pres">
      <dgm:prSet presAssocID="{CA04D74A-CF32-4A3B-B319-7818B1EA60C1}" presName="spVertical3" presStyleCnt="0"/>
      <dgm:spPr/>
    </dgm:pt>
    <dgm:pt modelId="{350A49C3-FF20-44E6-8455-30BD73B43814}" type="pres">
      <dgm:prSet presAssocID="{8814A9F5-75C7-4A39-94AE-622582C6F65E}" presName="space" presStyleCnt="0"/>
      <dgm:spPr/>
    </dgm:pt>
    <dgm:pt modelId="{CB29840A-DDDA-4C0F-89C9-E09051FE1E18}" type="pres">
      <dgm:prSet presAssocID="{1EC657C2-CAAB-4BD4-90FF-5610471DB49A}" presName="linV" presStyleCnt="0"/>
      <dgm:spPr/>
    </dgm:pt>
    <dgm:pt modelId="{667ACA78-C4CA-49BE-BBCF-CE29587D16FC}" type="pres">
      <dgm:prSet presAssocID="{1EC657C2-CAAB-4BD4-90FF-5610471DB49A}" presName="spVertical1" presStyleCnt="0"/>
      <dgm:spPr/>
    </dgm:pt>
    <dgm:pt modelId="{DCE857F8-5CEC-4915-B366-E408B2BA95F5}" type="pres">
      <dgm:prSet presAssocID="{1EC657C2-CAAB-4BD4-90FF-5610471DB49A}" presName="parTx" presStyleLbl="revTx" presStyleIdx="1" presStyleCnt="3">
        <dgm:presLayoutVars>
          <dgm:chMax val="0"/>
          <dgm:chPref val="0"/>
          <dgm:bulletEnabled val="1"/>
        </dgm:presLayoutVars>
      </dgm:prSet>
      <dgm:spPr/>
    </dgm:pt>
    <dgm:pt modelId="{F7047D5A-D389-4917-9329-867125BD9254}" type="pres">
      <dgm:prSet presAssocID="{1EC657C2-CAAB-4BD4-90FF-5610471DB49A}" presName="spVertical2" presStyleCnt="0"/>
      <dgm:spPr/>
    </dgm:pt>
    <dgm:pt modelId="{CA3A286D-7CEE-418D-A8DA-EDCF324A1062}" type="pres">
      <dgm:prSet presAssocID="{1EC657C2-CAAB-4BD4-90FF-5610471DB49A}" presName="spVertical3" presStyleCnt="0"/>
      <dgm:spPr/>
    </dgm:pt>
    <dgm:pt modelId="{34115902-54C8-4D8E-9559-6580379BF57B}" type="pres">
      <dgm:prSet presAssocID="{56419AF1-EC6A-4CBA-9ED9-8724DEBB38A1}" presName="space" presStyleCnt="0"/>
      <dgm:spPr/>
    </dgm:pt>
    <dgm:pt modelId="{18D3B417-3529-40B8-A35F-6FAFF8441848}" type="pres">
      <dgm:prSet presAssocID="{47198491-C85C-4273-ABAC-42B38928C4C3}" presName="linV" presStyleCnt="0"/>
      <dgm:spPr/>
    </dgm:pt>
    <dgm:pt modelId="{A6374CB4-A782-40AD-8CC6-85EA2BE05196}" type="pres">
      <dgm:prSet presAssocID="{47198491-C85C-4273-ABAC-42B38928C4C3}" presName="spVertical1" presStyleCnt="0"/>
      <dgm:spPr/>
    </dgm:pt>
    <dgm:pt modelId="{54F0805E-E2C8-4E4D-8A55-F85B8CF86AFC}" type="pres">
      <dgm:prSet presAssocID="{47198491-C85C-4273-ABAC-42B38928C4C3}" presName="parTx" presStyleLbl="revTx" presStyleIdx="2" presStyleCnt="3">
        <dgm:presLayoutVars>
          <dgm:chMax val="0"/>
          <dgm:chPref val="0"/>
          <dgm:bulletEnabled val="1"/>
        </dgm:presLayoutVars>
      </dgm:prSet>
      <dgm:spPr/>
    </dgm:pt>
    <dgm:pt modelId="{0275F734-AA09-4DA6-BB4D-66C90CE2D8D5}" type="pres">
      <dgm:prSet presAssocID="{47198491-C85C-4273-ABAC-42B38928C4C3}" presName="spVertical2" presStyleCnt="0"/>
      <dgm:spPr/>
    </dgm:pt>
    <dgm:pt modelId="{C6F1A08D-DF1A-48C2-89DE-693320DD841F}" type="pres">
      <dgm:prSet presAssocID="{47198491-C85C-4273-ABAC-42B38928C4C3}" presName="spVertical3" presStyleCnt="0"/>
      <dgm:spPr/>
    </dgm:pt>
    <dgm:pt modelId="{B563A965-C47B-4DB0-B8A7-9A231FDF84C9}" type="pres">
      <dgm:prSet presAssocID="{2AFFE837-EDA6-48C1-B057-469E7D75484B}" presName="padding2" presStyleCnt="0"/>
      <dgm:spPr/>
    </dgm:pt>
    <dgm:pt modelId="{5A0B9838-A496-4E8A-B437-D0DB0447066E}" type="pres">
      <dgm:prSet presAssocID="{2AFFE837-EDA6-48C1-B057-469E7D75484B}" presName="negArrow" presStyleCnt="0"/>
      <dgm:spPr/>
    </dgm:pt>
    <dgm:pt modelId="{DC3D9580-8DC5-4D3C-B5B9-BB225CEDA854}" type="pres">
      <dgm:prSet presAssocID="{2AFFE837-EDA6-48C1-B057-469E7D75484B}" presName="backgroundArrow" presStyleLbl="node1" presStyleIdx="0" presStyleCnt="1"/>
      <dgm:spPr/>
    </dgm:pt>
  </dgm:ptLst>
  <dgm:cxnLst>
    <dgm:cxn modelId="{A8E60F1B-60BA-4F15-979C-36D2814137A6}" type="presOf" srcId="{2AFFE837-EDA6-48C1-B057-469E7D75484B}" destId="{4D7FF254-13D1-4ACD-B073-F4D6275BC08C}" srcOrd="0" destOrd="0" presId="urn:microsoft.com/office/officeart/2005/8/layout/hProcess3"/>
    <dgm:cxn modelId="{5C46B824-A7FE-4F11-96CB-72C81CEE576F}" type="presOf" srcId="{1EC657C2-CAAB-4BD4-90FF-5610471DB49A}" destId="{DCE857F8-5CEC-4915-B366-E408B2BA95F5}" srcOrd="0" destOrd="0" presId="urn:microsoft.com/office/officeart/2005/8/layout/hProcess3"/>
    <dgm:cxn modelId="{8F9D3050-57DE-4F23-A89F-CE465E938ED9}" srcId="{2AFFE837-EDA6-48C1-B057-469E7D75484B}" destId="{47198491-C85C-4273-ABAC-42B38928C4C3}" srcOrd="2" destOrd="0" parTransId="{EDBACD88-DB05-4030-B4B4-FB11D4FB6D49}" sibTransId="{E6557363-2802-4CFF-8BA0-533049130F39}"/>
    <dgm:cxn modelId="{643C7F81-D4C9-48EF-91AA-EFDC93E6A0AF}" srcId="{2AFFE837-EDA6-48C1-B057-469E7D75484B}" destId="{1EC657C2-CAAB-4BD4-90FF-5610471DB49A}" srcOrd="1" destOrd="0" parTransId="{6F8B8D2C-7F3D-489A-BF15-CFB99F6AA474}" sibTransId="{56419AF1-EC6A-4CBA-9ED9-8724DEBB38A1}"/>
    <dgm:cxn modelId="{CB18E78B-FE0A-4C5E-BAD6-FCD4E0CA8579}" srcId="{2AFFE837-EDA6-48C1-B057-469E7D75484B}" destId="{CA04D74A-CF32-4A3B-B319-7818B1EA60C1}" srcOrd="0" destOrd="0" parTransId="{312E5DB3-6171-4444-9972-2A5E41213C48}" sibTransId="{8814A9F5-75C7-4A39-94AE-622582C6F65E}"/>
    <dgm:cxn modelId="{D818C6A3-8203-4B9F-90F8-068512408CE9}" type="presOf" srcId="{47198491-C85C-4273-ABAC-42B38928C4C3}" destId="{54F0805E-E2C8-4E4D-8A55-F85B8CF86AFC}" srcOrd="0" destOrd="0" presId="urn:microsoft.com/office/officeart/2005/8/layout/hProcess3"/>
    <dgm:cxn modelId="{506057E2-D903-4608-B72C-F7716409A8B1}" type="presOf" srcId="{CA04D74A-CF32-4A3B-B319-7818B1EA60C1}" destId="{7FD4552D-9D79-4508-ACF7-160EB4AB35E0}" srcOrd="0" destOrd="0" presId="urn:microsoft.com/office/officeart/2005/8/layout/hProcess3"/>
    <dgm:cxn modelId="{A7F625F9-3BB9-49A7-80E8-A46910ED0233}" type="presParOf" srcId="{4D7FF254-13D1-4ACD-B073-F4D6275BC08C}" destId="{A4B4E72C-4A65-43E7-B0A0-296DF7629DD9}" srcOrd="0" destOrd="0" presId="urn:microsoft.com/office/officeart/2005/8/layout/hProcess3"/>
    <dgm:cxn modelId="{AD620101-49D9-4734-B0FA-13DA12F8A9C8}" type="presParOf" srcId="{4D7FF254-13D1-4ACD-B073-F4D6275BC08C}" destId="{3662DE5C-3561-4403-9DA0-952C23A4A10F}" srcOrd="1" destOrd="0" presId="urn:microsoft.com/office/officeart/2005/8/layout/hProcess3"/>
    <dgm:cxn modelId="{04616450-D1E8-49FE-9000-508557114298}" type="presParOf" srcId="{3662DE5C-3561-4403-9DA0-952C23A4A10F}" destId="{3DD6453F-469A-4CE1-B780-7A268DF68F8A}" srcOrd="0" destOrd="0" presId="urn:microsoft.com/office/officeart/2005/8/layout/hProcess3"/>
    <dgm:cxn modelId="{BE6B3DA6-2362-42BA-A553-01D53D23A4BA}" type="presParOf" srcId="{3662DE5C-3561-4403-9DA0-952C23A4A10F}" destId="{DEE8EDD7-8B55-4A44-A533-C14929FACEA0}" srcOrd="1" destOrd="0" presId="urn:microsoft.com/office/officeart/2005/8/layout/hProcess3"/>
    <dgm:cxn modelId="{58C50FE5-81C3-436E-B733-0D2F378F0E8B}" type="presParOf" srcId="{DEE8EDD7-8B55-4A44-A533-C14929FACEA0}" destId="{5FA8E40F-9033-46E3-B887-79AAC9C1B0C0}" srcOrd="0" destOrd="0" presId="urn:microsoft.com/office/officeart/2005/8/layout/hProcess3"/>
    <dgm:cxn modelId="{B024E967-ECF4-4336-A966-7AEEB8162E20}" type="presParOf" srcId="{DEE8EDD7-8B55-4A44-A533-C14929FACEA0}" destId="{7FD4552D-9D79-4508-ACF7-160EB4AB35E0}" srcOrd="1" destOrd="0" presId="urn:microsoft.com/office/officeart/2005/8/layout/hProcess3"/>
    <dgm:cxn modelId="{9A5F856A-13DC-41A4-BDF7-DF0476ACAD77}" type="presParOf" srcId="{DEE8EDD7-8B55-4A44-A533-C14929FACEA0}" destId="{8FB67A62-25AF-40BC-9592-C415A7BECA20}" srcOrd="2" destOrd="0" presId="urn:microsoft.com/office/officeart/2005/8/layout/hProcess3"/>
    <dgm:cxn modelId="{5FD837C6-16E5-496E-9163-5E7C7788CF48}" type="presParOf" srcId="{DEE8EDD7-8B55-4A44-A533-C14929FACEA0}" destId="{ACE2DFB8-B840-4968-A984-2D0157577410}" srcOrd="3" destOrd="0" presId="urn:microsoft.com/office/officeart/2005/8/layout/hProcess3"/>
    <dgm:cxn modelId="{29C1A3D1-DD03-432D-B49D-B5C32AEA8B7C}" type="presParOf" srcId="{3662DE5C-3561-4403-9DA0-952C23A4A10F}" destId="{350A49C3-FF20-44E6-8455-30BD73B43814}" srcOrd="2" destOrd="0" presId="urn:microsoft.com/office/officeart/2005/8/layout/hProcess3"/>
    <dgm:cxn modelId="{0C199D78-05C3-4D15-BCF2-FDEE71A4CC23}" type="presParOf" srcId="{3662DE5C-3561-4403-9DA0-952C23A4A10F}" destId="{CB29840A-DDDA-4C0F-89C9-E09051FE1E18}" srcOrd="3" destOrd="0" presId="urn:microsoft.com/office/officeart/2005/8/layout/hProcess3"/>
    <dgm:cxn modelId="{17A4222F-7F13-4883-8A89-7A3BB3E1BDCC}" type="presParOf" srcId="{CB29840A-DDDA-4C0F-89C9-E09051FE1E18}" destId="{667ACA78-C4CA-49BE-BBCF-CE29587D16FC}" srcOrd="0" destOrd="0" presId="urn:microsoft.com/office/officeart/2005/8/layout/hProcess3"/>
    <dgm:cxn modelId="{854A21A4-D423-4955-A8BF-D26FEE6D0DB1}" type="presParOf" srcId="{CB29840A-DDDA-4C0F-89C9-E09051FE1E18}" destId="{DCE857F8-5CEC-4915-B366-E408B2BA95F5}" srcOrd="1" destOrd="0" presId="urn:microsoft.com/office/officeart/2005/8/layout/hProcess3"/>
    <dgm:cxn modelId="{4D2E26E6-31B7-4084-A76F-DB097FA875EE}" type="presParOf" srcId="{CB29840A-DDDA-4C0F-89C9-E09051FE1E18}" destId="{F7047D5A-D389-4917-9329-867125BD9254}" srcOrd="2" destOrd="0" presId="urn:microsoft.com/office/officeart/2005/8/layout/hProcess3"/>
    <dgm:cxn modelId="{EF29D7A1-5AA7-457A-AB12-66541E5AE62B}" type="presParOf" srcId="{CB29840A-DDDA-4C0F-89C9-E09051FE1E18}" destId="{CA3A286D-7CEE-418D-A8DA-EDCF324A1062}" srcOrd="3" destOrd="0" presId="urn:microsoft.com/office/officeart/2005/8/layout/hProcess3"/>
    <dgm:cxn modelId="{B0E13797-2F99-4F72-8578-21A670D634F2}" type="presParOf" srcId="{3662DE5C-3561-4403-9DA0-952C23A4A10F}" destId="{34115902-54C8-4D8E-9559-6580379BF57B}" srcOrd="4" destOrd="0" presId="urn:microsoft.com/office/officeart/2005/8/layout/hProcess3"/>
    <dgm:cxn modelId="{275BFE26-3984-49D4-8EA0-E7C4D9E9E451}" type="presParOf" srcId="{3662DE5C-3561-4403-9DA0-952C23A4A10F}" destId="{18D3B417-3529-40B8-A35F-6FAFF8441848}" srcOrd="5" destOrd="0" presId="urn:microsoft.com/office/officeart/2005/8/layout/hProcess3"/>
    <dgm:cxn modelId="{B79BB635-0C65-4CE1-A893-755B5D71463D}" type="presParOf" srcId="{18D3B417-3529-40B8-A35F-6FAFF8441848}" destId="{A6374CB4-A782-40AD-8CC6-85EA2BE05196}" srcOrd="0" destOrd="0" presId="urn:microsoft.com/office/officeart/2005/8/layout/hProcess3"/>
    <dgm:cxn modelId="{6439E56A-6237-4001-A58E-B2DA83EDA5A9}" type="presParOf" srcId="{18D3B417-3529-40B8-A35F-6FAFF8441848}" destId="{54F0805E-E2C8-4E4D-8A55-F85B8CF86AFC}" srcOrd="1" destOrd="0" presId="urn:microsoft.com/office/officeart/2005/8/layout/hProcess3"/>
    <dgm:cxn modelId="{C4648A8F-B4A5-4D5F-A75F-3ECB12DA741B}" type="presParOf" srcId="{18D3B417-3529-40B8-A35F-6FAFF8441848}" destId="{0275F734-AA09-4DA6-BB4D-66C90CE2D8D5}" srcOrd="2" destOrd="0" presId="urn:microsoft.com/office/officeart/2005/8/layout/hProcess3"/>
    <dgm:cxn modelId="{C9449C19-12AF-48E1-AC24-6238009DE3E6}" type="presParOf" srcId="{18D3B417-3529-40B8-A35F-6FAFF8441848}" destId="{C6F1A08D-DF1A-48C2-89DE-693320DD841F}" srcOrd="3" destOrd="0" presId="urn:microsoft.com/office/officeart/2005/8/layout/hProcess3"/>
    <dgm:cxn modelId="{C947340C-601E-41DE-BF40-C7D6E368C93B}" type="presParOf" srcId="{3662DE5C-3561-4403-9DA0-952C23A4A10F}" destId="{B563A965-C47B-4DB0-B8A7-9A231FDF84C9}" srcOrd="6" destOrd="0" presId="urn:microsoft.com/office/officeart/2005/8/layout/hProcess3"/>
    <dgm:cxn modelId="{07970F34-B81E-4147-B079-5FBD83E2334D}" type="presParOf" srcId="{3662DE5C-3561-4403-9DA0-952C23A4A10F}" destId="{5A0B9838-A496-4E8A-B437-D0DB0447066E}" srcOrd="7" destOrd="0" presId="urn:microsoft.com/office/officeart/2005/8/layout/hProcess3"/>
    <dgm:cxn modelId="{76C8437C-E754-4320-A610-C64CA2A7DCB5}" type="presParOf" srcId="{3662DE5C-3561-4403-9DA0-952C23A4A10F}" destId="{DC3D9580-8DC5-4D3C-B5B9-BB225CEDA854}"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FFE837-EDA6-48C1-B057-469E7D75484B}" type="doc">
      <dgm:prSet loTypeId="urn:microsoft.com/office/officeart/2005/8/layout/hProcess3" loCatId="process" qsTypeId="urn:microsoft.com/office/officeart/2005/8/quickstyle/3d1" qsCatId="3D" csTypeId="urn:microsoft.com/office/officeart/2005/8/colors/accent1_2" csCatId="accent1" phldr="1"/>
      <dgm:spPr/>
    </dgm:pt>
    <dgm:pt modelId="{CA04D74A-CF32-4A3B-B319-7818B1EA60C1}">
      <dgm:prSet phldrT="[Text]"/>
      <dgm:spPr/>
      <dgm:t>
        <a:bodyPr/>
        <a:lstStyle/>
        <a:p>
          <a:r>
            <a:rPr lang="en-GB" b="1" dirty="0"/>
            <a:t>Strategy Kazakhstan-2050 (2012)</a:t>
          </a:r>
        </a:p>
      </dgm:t>
    </dgm:pt>
    <dgm:pt modelId="{312E5DB3-6171-4444-9972-2A5E41213C48}" type="parTrans" cxnId="{CB18E78B-FE0A-4C5E-BAD6-FCD4E0CA8579}">
      <dgm:prSet/>
      <dgm:spPr/>
      <dgm:t>
        <a:bodyPr/>
        <a:lstStyle/>
        <a:p>
          <a:endParaRPr lang="en-GB"/>
        </a:p>
      </dgm:t>
    </dgm:pt>
    <dgm:pt modelId="{8814A9F5-75C7-4A39-94AE-622582C6F65E}" type="sibTrans" cxnId="{CB18E78B-FE0A-4C5E-BAD6-FCD4E0CA8579}">
      <dgm:prSet/>
      <dgm:spPr/>
      <dgm:t>
        <a:bodyPr/>
        <a:lstStyle/>
        <a:p>
          <a:endParaRPr lang="en-GB"/>
        </a:p>
      </dgm:t>
    </dgm:pt>
    <dgm:pt modelId="{1EC657C2-CAAB-4BD4-90FF-5610471DB49A}">
      <dgm:prSet phldrT="[Text]"/>
      <dgm:spPr/>
      <dgm:t>
        <a:bodyPr/>
        <a:lstStyle/>
        <a:p>
          <a:r>
            <a:rPr lang="en-GB" b="1" dirty="0"/>
            <a:t>Concept for the Transition to a Green Economy (2013)</a:t>
          </a:r>
        </a:p>
      </dgm:t>
    </dgm:pt>
    <dgm:pt modelId="{6F8B8D2C-7F3D-489A-BF15-CFB99F6AA474}" type="parTrans" cxnId="{643C7F81-D4C9-48EF-91AA-EFDC93E6A0AF}">
      <dgm:prSet/>
      <dgm:spPr/>
      <dgm:t>
        <a:bodyPr/>
        <a:lstStyle/>
        <a:p>
          <a:endParaRPr lang="en-GB"/>
        </a:p>
      </dgm:t>
    </dgm:pt>
    <dgm:pt modelId="{56419AF1-EC6A-4CBA-9ED9-8724DEBB38A1}" type="sibTrans" cxnId="{643C7F81-D4C9-48EF-91AA-EFDC93E6A0AF}">
      <dgm:prSet/>
      <dgm:spPr/>
      <dgm:t>
        <a:bodyPr/>
        <a:lstStyle/>
        <a:p>
          <a:endParaRPr lang="en-GB"/>
        </a:p>
      </dgm:t>
    </dgm:pt>
    <dgm:pt modelId="{47198491-C85C-4273-ABAC-42B38928C4C3}">
      <dgm:prSet phldrT="[Text]"/>
      <dgm:spPr/>
      <dgm:t>
        <a:bodyPr/>
        <a:lstStyle/>
        <a:p>
          <a:r>
            <a:rPr lang="en-GB" b="1" dirty="0"/>
            <a:t>Doctrine for Achieving Carbon Neutrality until 2060 (2021) </a:t>
          </a:r>
        </a:p>
      </dgm:t>
    </dgm:pt>
    <dgm:pt modelId="{EDBACD88-DB05-4030-B4B4-FB11D4FB6D49}" type="parTrans" cxnId="{8F9D3050-57DE-4F23-A89F-CE465E938ED9}">
      <dgm:prSet/>
      <dgm:spPr/>
      <dgm:t>
        <a:bodyPr/>
        <a:lstStyle/>
        <a:p>
          <a:endParaRPr lang="en-GB"/>
        </a:p>
      </dgm:t>
    </dgm:pt>
    <dgm:pt modelId="{E6557363-2802-4CFF-8BA0-533049130F39}" type="sibTrans" cxnId="{8F9D3050-57DE-4F23-A89F-CE465E938ED9}">
      <dgm:prSet/>
      <dgm:spPr/>
      <dgm:t>
        <a:bodyPr/>
        <a:lstStyle/>
        <a:p>
          <a:endParaRPr lang="en-GB"/>
        </a:p>
      </dgm:t>
    </dgm:pt>
    <dgm:pt modelId="{4D7FF254-13D1-4ACD-B073-F4D6275BC08C}" type="pres">
      <dgm:prSet presAssocID="{2AFFE837-EDA6-48C1-B057-469E7D75484B}" presName="Name0" presStyleCnt="0">
        <dgm:presLayoutVars>
          <dgm:dir/>
          <dgm:animLvl val="lvl"/>
          <dgm:resizeHandles val="exact"/>
        </dgm:presLayoutVars>
      </dgm:prSet>
      <dgm:spPr/>
    </dgm:pt>
    <dgm:pt modelId="{A4B4E72C-4A65-43E7-B0A0-296DF7629DD9}" type="pres">
      <dgm:prSet presAssocID="{2AFFE837-EDA6-48C1-B057-469E7D75484B}" presName="dummy" presStyleCnt="0"/>
      <dgm:spPr/>
    </dgm:pt>
    <dgm:pt modelId="{3662DE5C-3561-4403-9DA0-952C23A4A10F}" type="pres">
      <dgm:prSet presAssocID="{2AFFE837-EDA6-48C1-B057-469E7D75484B}" presName="linH" presStyleCnt="0"/>
      <dgm:spPr/>
    </dgm:pt>
    <dgm:pt modelId="{3DD6453F-469A-4CE1-B780-7A268DF68F8A}" type="pres">
      <dgm:prSet presAssocID="{2AFFE837-EDA6-48C1-B057-469E7D75484B}" presName="padding1" presStyleCnt="0"/>
      <dgm:spPr/>
    </dgm:pt>
    <dgm:pt modelId="{DEE8EDD7-8B55-4A44-A533-C14929FACEA0}" type="pres">
      <dgm:prSet presAssocID="{CA04D74A-CF32-4A3B-B319-7818B1EA60C1}" presName="linV" presStyleCnt="0"/>
      <dgm:spPr/>
    </dgm:pt>
    <dgm:pt modelId="{5FA8E40F-9033-46E3-B887-79AAC9C1B0C0}" type="pres">
      <dgm:prSet presAssocID="{CA04D74A-CF32-4A3B-B319-7818B1EA60C1}" presName="spVertical1" presStyleCnt="0"/>
      <dgm:spPr/>
    </dgm:pt>
    <dgm:pt modelId="{7FD4552D-9D79-4508-ACF7-160EB4AB35E0}" type="pres">
      <dgm:prSet presAssocID="{CA04D74A-CF32-4A3B-B319-7818B1EA60C1}" presName="parTx" presStyleLbl="revTx" presStyleIdx="0" presStyleCnt="3">
        <dgm:presLayoutVars>
          <dgm:chMax val="0"/>
          <dgm:chPref val="0"/>
          <dgm:bulletEnabled val="1"/>
        </dgm:presLayoutVars>
      </dgm:prSet>
      <dgm:spPr/>
    </dgm:pt>
    <dgm:pt modelId="{8FB67A62-25AF-40BC-9592-C415A7BECA20}" type="pres">
      <dgm:prSet presAssocID="{CA04D74A-CF32-4A3B-B319-7818B1EA60C1}" presName="spVertical2" presStyleCnt="0"/>
      <dgm:spPr/>
    </dgm:pt>
    <dgm:pt modelId="{ACE2DFB8-B840-4968-A984-2D0157577410}" type="pres">
      <dgm:prSet presAssocID="{CA04D74A-CF32-4A3B-B319-7818B1EA60C1}" presName="spVertical3" presStyleCnt="0"/>
      <dgm:spPr/>
    </dgm:pt>
    <dgm:pt modelId="{350A49C3-FF20-44E6-8455-30BD73B43814}" type="pres">
      <dgm:prSet presAssocID="{8814A9F5-75C7-4A39-94AE-622582C6F65E}" presName="space" presStyleCnt="0"/>
      <dgm:spPr/>
    </dgm:pt>
    <dgm:pt modelId="{CB29840A-DDDA-4C0F-89C9-E09051FE1E18}" type="pres">
      <dgm:prSet presAssocID="{1EC657C2-CAAB-4BD4-90FF-5610471DB49A}" presName="linV" presStyleCnt="0"/>
      <dgm:spPr/>
    </dgm:pt>
    <dgm:pt modelId="{667ACA78-C4CA-49BE-BBCF-CE29587D16FC}" type="pres">
      <dgm:prSet presAssocID="{1EC657C2-CAAB-4BD4-90FF-5610471DB49A}" presName="spVertical1" presStyleCnt="0"/>
      <dgm:spPr/>
    </dgm:pt>
    <dgm:pt modelId="{DCE857F8-5CEC-4915-B366-E408B2BA95F5}" type="pres">
      <dgm:prSet presAssocID="{1EC657C2-CAAB-4BD4-90FF-5610471DB49A}" presName="parTx" presStyleLbl="revTx" presStyleIdx="1" presStyleCnt="3">
        <dgm:presLayoutVars>
          <dgm:chMax val="0"/>
          <dgm:chPref val="0"/>
          <dgm:bulletEnabled val="1"/>
        </dgm:presLayoutVars>
      </dgm:prSet>
      <dgm:spPr/>
    </dgm:pt>
    <dgm:pt modelId="{F7047D5A-D389-4917-9329-867125BD9254}" type="pres">
      <dgm:prSet presAssocID="{1EC657C2-CAAB-4BD4-90FF-5610471DB49A}" presName="spVertical2" presStyleCnt="0"/>
      <dgm:spPr/>
    </dgm:pt>
    <dgm:pt modelId="{CA3A286D-7CEE-418D-A8DA-EDCF324A1062}" type="pres">
      <dgm:prSet presAssocID="{1EC657C2-CAAB-4BD4-90FF-5610471DB49A}" presName="spVertical3" presStyleCnt="0"/>
      <dgm:spPr/>
    </dgm:pt>
    <dgm:pt modelId="{34115902-54C8-4D8E-9559-6580379BF57B}" type="pres">
      <dgm:prSet presAssocID="{56419AF1-EC6A-4CBA-9ED9-8724DEBB38A1}" presName="space" presStyleCnt="0"/>
      <dgm:spPr/>
    </dgm:pt>
    <dgm:pt modelId="{18D3B417-3529-40B8-A35F-6FAFF8441848}" type="pres">
      <dgm:prSet presAssocID="{47198491-C85C-4273-ABAC-42B38928C4C3}" presName="linV" presStyleCnt="0"/>
      <dgm:spPr/>
    </dgm:pt>
    <dgm:pt modelId="{A6374CB4-A782-40AD-8CC6-85EA2BE05196}" type="pres">
      <dgm:prSet presAssocID="{47198491-C85C-4273-ABAC-42B38928C4C3}" presName="spVertical1" presStyleCnt="0"/>
      <dgm:spPr/>
    </dgm:pt>
    <dgm:pt modelId="{54F0805E-E2C8-4E4D-8A55-F85B8CF86AFC}" type="pres">
      <dgm:prSet presAssocID="{47198491-C85C-4273-ABAC-42B38928C4C3}" presName="parTx" presStyleLbl="revTx" presStyleIdx="2" presStyleCnt="3">
        <dgm:presLayoutVars>
          <dgm:chMax val="0"/>
          <dgm:chPref val="0"/>
          <dgm:bulletEnabled val="1"/>
        </dgm:presLayoutVars>
      </dgm:prSet>
      <dgm:spPr/>
    </dgm:pt>
    <dgm:pt modelId="{0275F734-AA09-4DA6-BB4D-66C90CE2D8D5}" type="pres">
      <dgm:prSet presAssocID="{47198491-C85C-4273-ABAC-42B38928C4C3}" presName="spVertical2" presStyleCnt="0"/>
      <dgm:spPr/>
    </dgm:pt>
    <dgm:pt modelId="{C6F1A08D-DF1A-48C2-89DE-693320DD841F}" type="pres">
      <dgm:prSet presAssocID="{47198491-C85C-4273-ABAC-42B38928C4C3}" presName="spVertical3" presStyleCnt="0"/>
      <dgm:spPr/>
    </dgm:pt>
    <dgm:pt modelId="{B563A965-C47B-4DB0-B8A7-9A231FDF84C9}" type="pres">
      <dgm:prSet presAssocID="{2AFFE837-EDA6-48C1-B057-469E7D75484B}" presName="padding2" presStyleCnt="0"/>
      <dgm:spPr/>
    </dgm:pt>
    <dgm:pt modelId="{5A0B9838-A496-4E8A-B437-D0DB0447066E}" type="pres">
      <dgm:prSet presAssocID="{2AFFE837-EDA6-48C1-B057-469E7D75484B}" presName="negArrow" presStyleCnt="0"/>
      <dgm:spPr/>
    </dgm:pt>
    <dgm:pt modelId="{DC3D9580-8DC5-4D3C-B5B9-BB225CEDA854}" type="pres">
      <dgm:prSet presAssocID="{2AFFE837-EDA6-48C1-B057-469E7D75484B}" presName="backgroundArrow" presStyleLbl="node1" presStyleIdx="0" presStyleCnt="1" custLinFactY="41581" custLinFactNeighborY="100000"/>
      <dgm:spPr/>
    </dgm:pt>
  </dgm:ptLst>
  <dgm:cxnLst>
    <dgm:cxn modelId="{A8E60F1B-60BA-4F15-979C-36D2814137A6}" type="presOf" srcId="{2AFFE837-EDA6-48C1-B057-469E7D75484B}" destId="{4D7FF254-13D1-4ACD-B073-F4D6275BC08C}" srcOrd="0" destOrd="0" presId="urn:microsoft.com/office/officeart/2005/8/layout/hProcess3"/>
    <dgm:cxn modelId="{5C46B824-A7FE-4F11-96CB-72C81CEE576F}" type="presOf" srcId="{1EC657C2-CAAB-4BD4-90FF-5610471DB49A}" destId="{DCE857F8-5CEC-4915-B366-E408B2BA95F5}" srcOrd="0" destOrd="0" presId="urn:microsoft.com/office/officeart/2005/8/layout/hProcess3"/>
    <dgm:cxn modelId="{8F9D3050-57DE-4F23-A89F-CE465E938ED9}" srcId="{2AFFE837-EDA6-48C1-B057-469E7D75484B}" destId="{47198491-C85C-4273-ABAC-42B38928C4C3}" srcOrd="2" destOrd="0" parTransId="{EDBACD88-DB05-4030-B4B4-FB11D4FB6D49}" sibTransId="{E6557363-2802-4CFF-8BA0-533049130F39}"/>
    <dgm:cxn modelId="{643C7F81-D4C9-48EF-91AA-EFDC93E6A0AF}" srcId="{2AFFE837-EDA6-48C1-B057-469E7D75484B}" destId="{1EC657C2-CAAB-4BD4-90FF-5610471DB49A}" srcOrd="1" destOrd="0" parTransId="{6F8B8D2C-7F3D-489A-BF15-CFB99F6AA474}" sibTransId="{56419AF1-EC6A-4CBA-9ED9-8724DEBB38A1}"/>
    <dgm:cxn modelId="{CB18E78B-FE0A-4C5E-BAD6-FCD4E0CA8579}" srcId="{2AFFE837-EDA6-48C1-B057-469E7D75484B}" destId="{CA04D74A-CF32-4A3B-B319-7818B1EA60C1}" srcOrd="0" destOrd="0" parTransId="{312E5DB3-6171-4444-9972-2A5E41213C48}" sibTransId="{8814A9F5-75C7-4A39-94AE-622582C6F65E}"/>
    <dgm:cxn modelId="{D818C6A3-8203-4B9F-90F8-068512408CE9}" type="presOf" srcId="{47198491-C85C-4273-ABAC-42B38928C4C3}" destId="{54F0805E-E2C8-4E4D-8A55-F85B8CF86AFC}" srcOrd="0" destOrd="0" presId="urn:microsoft.com/office/officeart/2005/8/layout/hProcess3"/>
    <dgm:cxn modelId="{506057E2-D903-4608-B72C-F7716409A8B1}" type="presOf" srcId="{CA04D74A-CF32-4A3B-B319-7818B1EA60C1}" destId="{7FD4552D-9D79-4508-ACF7-160EB4AB35E0}" srcOrd="0" destOrd="0" presId="urn:microsoft.com/office/officeart/2005/8/layout/hProcess3"/>
    <dgm:cxn modelId="{A7F625F9-3BB9-49A7-80E8-A46910ED0233}" type="presParOf" srcId="{4D7FF254-13D1-4ACD-B073-F4D6275BC08C}" destId="{A4B4E72C-4A65-43E7-B0A0-296DF7629DD9}" srcOrd="0" destOrd="0" presId="urn:microsoft.com/office/officeart/2005/8/layout/hProcess3"/>
    <dgm:cxn modelId="{AD620101-49D9-4734-B0FA-13DA12F8A9C8}" type="presParOf" srcId="{4D7FF254-13D1-4ACD-B073-F4D6275BC08C}" destId="{3662DE5C-3561-4403-9DA0-952C23A4A10F}" srcOrd="1" destOrd="0" presId="urn:microsoft.com/office/officeart/2005/8/layout/hProcess3"/>
    <dgm:cxn modelId="{04616450-D1E8-49FE-9000-508557114298}" type="presParOf" srcId="{3662DE5C-3561-4403-9DA0-952C23A4A10F}" destId="{3DD6453F-469A-4CE1-B780-7A268DF68F8A}" srcOrd="0" destOrd="0" presId="urn:microsoft.com/office/officeart/2005/8/layout/hProcess3"/>
    <dgm:cxn modelId="{BE6B3DA6-2362-42BA-A553-01D53D23A4BA}" type="presParOf" srcId="{3662DE5C-3561-4403-9DA0-952C23A4A10F}" destId="{DEE8EDD7-8B55-4A44-A533-C14929FACEA0}" srcOrd="1" destOrd="0" presId="urn:microsoft.com/office/officeart/2005/8/layout/hProcess3"/>
    <dgm:cxn modelId="{58C50FE5-81C3-436E-B733-0D2F378F0E8B}" type="presParOf" srcId="{DEE8EDD7-8B55-4A44-A533-C14929FACEA0}" destId="{5FA8E40F-9033-46E3-B887-79AAC9C1B0C0}" srcOrd="0" destOrd="0" presId="urn:microsoft.com/office/officeart/2005/8/layout/hProcess3"/>
    <dgm:cxn modelId="{B024E967-ECF4-4336-A966-7AEEB8162E20}" type="presParOf" srcId="{DEE8EDD7-8B55-4A44-A533-C14929FACEA0}" destId="{7FD4552D-9D79-4508-ACF7-160EB4AB35E0}" srcOrd="1" destOrd="0" presId="urn:microsoft.com/office/officeart/2005/8/layout/hProcess3"/>
    <dgm:cxn modelId="{9A5F856A-13DC-41A4-BDF7-DF0476ACAD77}" type="presParOf" srcId="{DEE8EDD7-8B55-4A44-A533-C14929FACEA0}" destId="{8FB67A62-25AF-40BC-9592-C415A7BECA20}" srcOrd="2" destOrd="0" presId="urn:microsoft.com/office/officeart/2005/8/layout/hProcess3"/>
    <dgm:cxn modelId="{5FD837C6-16E5-496E-9163-5E7C7788CF48}" type="presParOf" srcId="{DEE8EDD7-8B55-4A44-A533-C14929FACEA0}" destId="{ACE2DFB8-B840-4968-A984-2D0157577410}" srcOrd="3" destOrd="0" presId="urn:microsoft.com/office/officeart/2005/8/layout/hProcess3"/>
    <dgm:cxn modelId="{29C1A3D1-DD03-432D-B49D-B5C32AEA8B7C}" type="presParOf" srcId="{3662DE5C-3561-4403-9DA0-952C23A4A10F}" destId="{350A49C3-FF20-44E6-8455-30BD73B43814}" srcOrd="2" destOrd="0" presId="urn:microsoft.com/office/officeart/2005/8/layout/hProcess3"/>
    <dgm:cxn modelId="{0C199D78-05C3-4D15-BCF2-FDEE71A4CC23}" type="presParOf" srcId="{3662DE5C-3561-4403-9DA0-952C23A4A10F}" destId="{CB29840A-DDDA-4C0F-89C9-E09051FE1E18}" srcOrd="3" destOrd="0" presId="urn:microsoft.com/office/officeart/2005/8/layout/hProcess3"/>
    <dgm:cxn modelId="{17A4222F-7F13-4883-8A89-7A3BB3E1BDCC}" type="presParOf" srcId="{CB29840A-DDDA-4C0F-89C9-E09051FE1E18}" destId="{667ACA78-C4CA-49BE-BBCF-CE29587D16FC}" srcOrd="0" destOrd="0" presId="urn:microsoft.com/office/officeart/2005/8/layout/hProcess3"/>
    <dgm:cxn modelId="{854A21A4-D423-4955-A8BF-D26FEE6D0DB1}" type="presParOf" srcId="{CB29840A-DDDA-4C0F-89C9-E09051FE1E18}" destId="{DCE857F8-5CEC-4915-B366-E408B2BA95F5}" srcOrd="1" destOrd="0" presId="urn:microsoft.com/office/officeart/2005/8/layout/hProcess3"/>
    <dgm:cxn modelId="{4D2E26E6-31B7-4084-A76F-DB097FA875EE}" type="presParOf" srcId="{CB29840A-DDDA-4C0F-89C9-E09051FE1E18}" destId="{F7047D5A-D389-4917-9329-867125BD9254}" srcOrd="2" destOrd="0" presId="urn:microsoft.com/office/officeart/2005/8/layout/hProcess3"/>
    <dgm:cxn modelId="{EF29D7A1-5AA7-457A-AB12-66541E5AE62B}" type="presParOf" srcId="{CB29840A-DDDA-4C0F-89C9-E09051FE1E18}" destId="{CA3A286D-7CEE-418D-A8DA-EDCF324A1062}" srcOrd="3" destOrd="0" presId="urn:microsoft.com/office/officeart/2005/8/layout/hProcess3"/>
    <dgm:cxn modelId="{B0E13797-2F99-4F72-8578-21A670D634F2}" type="presParOf" srcId="{3662DE5C-3561-4403-9DA0-952C23A4A10F}" destId="{34115902-54C8-4D8E-9559-6580379BF57B}" srcOrd="4" destOrd="0" presId="urn:microsoft.com/office/officeart/2005/8/layout/hProcess3"/>
    <dgm:cxn modelId="{275BFE26-3984-49D4-8EA0-E7C4D9E9E451}" type="presParOf" srcId="{3662DE5C-3561-4403-9DA0-952C23A4A10F}" destId="{18D3B417-3529-40B8-A35F-6FAFF8441848}" srcOrd="5" destOrd="0" presId="urn:microsoft.com/office/officeart/2005/8/layout/hProcess3"/>
    <dgm:cxn modelId="{B79BB635-0C65-4CE1-A893-755B5D71463D}" type="presParOf" srcId="{18D3B417-3529-40B8-A35F-6FAFF8441848}" destId="{A6374CB4-A782-40AD-8CC6-85EA2BE05196}" srcOrd="0" destOrd="0" presId="urn:microsoft.com/office/officeart/2005/8/layout/hProcess3"/>
    <dgm:cxn modelId="{6439E56A-6237-4001-A58E-B2DA83EDA5A9}" type="presParOf" srcId="{18D3B417-3529-40B8-A35F-6FAFF8441848}" destId="{54F0805E-E2C8-4E4D-8A55-F85B8CF86AFC}" srcOrd="1" destOrd="0" presId="urn:microsoft.com/office/officeart/2005/8/layout/hProcess3"/>
    <dgm:cxn modelId="{C4648A8F-B4A5-4D5F-A75F-3ECB12DA741B}" type="presParOf" srcId="{18D3B417-3529-40B8-A35F-6FAFF8441848}" destId="{0275F734-AA09-4DA6-BB4D-66C90CE2D8D5}" srcOrd="2" destOrd="0" presId="urn:microsoft.com/office/officeart/2005/8/layout/hProcess3"/>
    <dgm:cxn modelId="{C9449C19-12AF-48E1-AC24-6238009DE3E6}" type="presParOf" srcId="{18D3B417-3529-40B8-A35F-6FAFF8441848}" destId="{C6F1A08D-DF1A-48C2-89DE-693320DD841F}" srcOrd="3" destOrd="0" presId="urn:microsoft.com/office/officeart/2005/8/layout/hProcess3"/>
    <dgm:cxn modelId="{C947340C-601E-41DE-BF40-C7D6E368C93B}" type="presParOf" srcId="{3662DE5C-3561-4403-9DA0-952C23A4A10F}" destId="{B563A965-C47B-4DB0-B8A7-9A231FDF84C9}" srcOrd="6" destOrd="0" presId="urn:microsoft.com/office/officeart/2005/8/layout/hProcess3"/>
    <dgm:cxn modelId="{07970F34-B81E-4147-B079-5FBD83E2334D}" type="presParOf" srcId="{3662DE5C-3561-4403-9DA0-952C23A4A10F}" destId="{5A0B9838-A496-4E8A-B437-D0DB0447066E}" srcOrd="7" destOrd="0" presId="urn:microsoft.com/office/officeart/2005/8/layout/hProcess3"/>
    <dgm:cxn modelId="{76C8437C-E754-4320-A610-C64CA2A7DCB5}" type="presParOf" srcId="{3662DE5C-3561-4403-9DA0-952C23A4A10F}" destId="{DC3D9580-8DC5-4D3C-B5B9-BB225CEDA854}" srcOrd="8"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2DDF44-8A12-4B91-8EA2-9D8E26CE4D85}" type="doc">
      <dgm:prSet loTypeId="urn:microsoft.com/office/officeart/2011/layout/CircleProcess" loCatId="process" qsTypeId="urn:microsoft.com/office/officeart/2005/8/quickstyle/simple1" qsCatId="simple" csTypeId="urn:microsoft.com/office/officeart/2005/8/colors/accent2_1" csCatId="accent2" phldr="1"/>
      <dgm:spPr/>
      <dgm:t>
        <a:bodyPr/>
        <a:lstStyle/>
        <a:p>
          <a:endParaRPr lang="en-GB"/>
        </a:p>
      </dgm:t>
    </dgm:pt>
    <dgm:pt modelId="{ABEF8602-9E4C-4529-A145-00A4336B0FF6}">
      <dgm:prSet phldrT="[Text]"/>
      <dgm:spPr/>
      <dgm:t>
        <a:bodyPr/>
        <a:lstStyle/>
        <a:p>
          <a:r>
            <a:rPr lang="en-GB" dirty="0"/>
            <a:t>Economic &amp; financial support mechanisms</a:t>
          </a:r>
        </a:p>
      </dgm:t>
    </dgm:pt>
    <dgm:pt modelId="{15828C88-263C-4274-97C3-2E95B12A97DF}" type="parTrans" cxnId="{47EB3E13-9864-4824-9D2E-66A7124F6286}">
      <dgm:prSet/>
      <dgm:spPr/>
      <dgm:t>
        <a:bodyPr/>
        <a:lstStyle/>
        <a:p>
          <a:endParaRPr lang="en-GB"/>
        </a:p>
      </dgm:t>
    </dgm:pt>
    <dgm:pt modelId="{775FCDE5-3E7C-4F8E-988A-4411E5090F71}" type="sibTrans" cxnId="{47EB3E13-9864-4824-9D2E-66A7124F6286}">
      <dgm:prSet/>
      <dgm:spPr/>
      <dgm:t>
        <a:bodyPr/>
        <a:lstStyle/>
        <a:p>
          <a:endParaRPr lang="en-GB"/>
        </a:p>
      </dgm:t>
    </dgm:pt>
    <dgm:pt modelId="{DE69124D-34F9-45F4-A15C-24C910B8211C}">
      <dgm:prSet phldrT="[Text]"/>
      <dgm:spPr/>
      <dgm:t>
        <a:bodyPr/>
        <a:lstStyle/>
        <a:p>
          <a:r>
            <a:rPr lang="en-GB" dirty="0"/>
            <a:t>National projects</a:t>
          </a:r>
        </a:p>
      </dgm:t>
    </dgm:pt>
    <dgm:pt modelId="{CEA9065C-DD4B-4913-AC0A-4B02A75D8DFE}" type="parTrans" cxnId="{A452D4D6-3809-4EEA-8B5A-FC378307C07D}">
      <dgm:prSet/>
      <dgm:spPr/>
      <dgm:t>
        <a:bodyPr/>
        <a:lstStyle/>
        <a:p>
          <a:endParaRPr lang="en-GB"/>
        </a:p>
      </dgm:t>
    </dgm:pt>
    <dgm:pt modelId="{020818BA-C286-4CF4-B587-5AB0D85F0BE8}" type="sibTrans" cxnId="{A452D4D6-3809-4EEA-8B5A-FC378307C07D}">
      <dgm:prSet/>
      <dgm:spPr/>
      <dgm:t>
        <a:bodyPr/>
        <a:lstStyle/>
        <a:p>
          <a:endParaRPr lang="en-GB"/>
        </a:p>
      </dgm:t>
    </dgm:pt>
    <dgm:pt modelId="{85BA735C-4B30-4E09-9499-C998DF1DD745}">
      <dgm:prSet phldrT="[Text]"/>
      <dgm:spPr/>
      <dgm:t>
        <a:bodyPr/>
        <a:lstStyle/>
        <a:p>
          <a:r>
            <a:rPr lang="en-GB" dirty="0"/>
            <a:t>Bilateral agreements</a:t>
          </a:r>
        </a:p>
      </dgm:t>
    </dgm:pt>
    <dgm:pt modelId="{F225E40C-9B9C-4B17-B036-1C7A9062A541}" type="parTrans" cxnId="{19F1E16B-2BC5-48CC-88CC-A85B4F6C1543}">
      <dgm:prSet/>
      <dgm:spPr/>
      <dgm:t>
        <a:bodyPr/>
        <a:lstStyle/>
        <a:p>
          <a:endParaRPr lang="en-GB"/>
        </a:p>
      </dgm:t>
    </dgm:pt>
    <dgm:pt modelId="{50F72F91-BC5D-4E8F-A70A-9F40B6BA88A9}" type="sibTrans" cxnId="{19F1E16B-2BC5-48CC-88CC-A85B4F6C1543}">
      <dgm:prSet/>
      <dgm:spPr/>
      <dgm:t>
        <a:bodyPr/>
        <a:lstStyle/>
        <a:p>
          <a:endParaRPr lang="en-GB"/>
        </a:p>
      </dgm:t>
    </dgm:pt>
    <dgm:pt modelId="{85A5FF96-056D-427B-B17D-ED0832D5E0DD}">
      <dgm:prSet/>
      <dgm:spPr/>
      <dgm:t>
        <a:bodyPr/>
        <a:lstStyle/>
        <a:p>
          <a:r>
            <a:rPr lang="en-GB" dirty="0"/>
            <a:t>Collaboration with international organizations</a:t>
          </a:r>
        </a:p>
      </dgm:t>
    </dgm:pt>
    <dgm:pt modelId="{9BFCBCBE-F8D8-45A4-AB9C-7CE679D75BD1}" type="parTrans" cxnId="{8D95FEC0-33C9-4C27-8843-250C1DABDCA9}">
      <dgm:prSet/>
      <dgm:spPr/>
      <dgm:t>
        <a:bodyPr/>
        <a:lstStyle/>
        <a:p>
          <a:endParaRPr lang="en-GB"/>
        </a:p>
      </dgm:t>
    </dgm:pt>
    <dgm:pt modelId="{8621AE7D-271D-4BCD-91C7-C0690EA362C1}" type="sibTrans" cxnId="{8D95FEC0-33C9-4C27-8843-250C1DABDCA9}">
      <dgm:prSet/>
      <dgm:spPr/>
      <dgm:t>
        <a:bodyPr/>
        <a:lstStyle/>
        <a:p>
          <a:endParaRPr lang="en-GB"/>
        </a:p>
      </dgm:t>
    </dgm:pt>
    <dgm:pt modelId="{D8B37FF3-182E-469E-9F42-34D9AA9BD743}">
      <dgm:prSet/>
      <dgm:spPr/>
      <dgm:t>
        <a:bodyPr/>
        <a:lstStyle/>
        <a:p>
          <a:r>
            <a:rPr lang="en-GB" dirty="0"/>
            <a:t>Special events and </a:t>
          </a:r>
          <a:r>
            <a:rPr lang="en-GB" i="1" dirty="0"/>
            <a:t>ad hoc </a:t>
          </a:r>
          <a:r>
            <a:rPr lang="en-GB" i="0" dirty="0"/>
            <a:t>institutions</a:t>
          </a:r>
          <a:endParaRPr lang="en-GB" i="1" dirty="0"/>
        </a:p>
      </dgm:t>
    </dgm:pt>
    <dgm:pt modelId="{B73F0864-1BB1-46D2-B25A-5DDE646FDF05}" type="parTrans" cxnId="{79AE3119-EF73-4E1F-BBCF-5D20E2E25AC5}">
      <dgm:prSet/>
      <dgm:spPr/>
      <dgm:t>
        <a:bodyPr/>
        <a:lstStyle/>
        <a:p>
          <a:endParaRPr lang="en-GB"/>
        </a:p>
      </dgm:t>
    </dgm:pt>
    <dgm:pt modelId="{09325A40-0CA4-4C57-9E17-A04B2659B5D4}" type="sibTrans" cxnId="{79AE3119-EF73-4E1F-BBCF-5D20E2E25AC5}">
      <dgm:prSet/>
      <dgm:spPr/>
      <dgm:t>
        <a:bodyPr/>
        <a:lstStyle/>
        <a:p>
          <a:endParaRPr lang="en-GB"/>
        </a:p>
      </dgm:t>
    </dgm:pt>
    <dgm:pt modelId="{957BA5E1-AC4F-42E6-A83C-07FA89AE5C82}" type="pres">
      <dgm:prSet presAssocID="{472DDF44-8A12-4B91-8EA2-9D8E26CE4D85}" presName="Name0" presStyleCnt="0">
        <dgm:presLayoutVars>
          <dgm:chMax val="11"/>
          <dgm:chPref val="11"/>
          <dgm:dir/>
          <dgm:resizeHandles/>
        </dgm:presLayoutVars>
      </dgm:prSet>
      <dgm:spPr/>
    </dgm:pt>
    <dgm:pt modelId="{765F581D-D920-47C5-8BE1-5AACF551AFD3}" type="pres">
      <dgm:prSet presAssocID="{D8B37FF3-182E-469E-9F42-34D9AA9BD743}" presName="Accent5" presStyleCnt="0"/>
      <dgm:spPr/>
    </dgm:pt>
    <dgm:pt modelId="{141FC3A3-B371-4034-8134-DEBDAE5BA62A}" type="pres">
      <dgm:prSet presAssocID="{D8B37FF3-182E-469E-9F42-34D9AA9BD743}" presName="Accent" presStyleLbl="node1" presStyleIdx="0" presStyleCnt="5"/>
      <dgm:spPr/>
    </dgm:pt>
    <dgm:pt modelId="{D3CC9A4E-EB9B-44EE-B024-20A5D4A09846}" type="pres">
      <dgm:prSet presAssocID="{D8B37FF3-182E-469E-9F42-34D9AA9BD743}" presName="ParentBackground5" presStyleCnt="0"/>
      <dgm:spPr/>
    </dgm:pt>
    <dgm:pt modelId="{7FB95C8A-8F8E-4101-B6E7-EF8B80CA9C41}" type="pres">
      <dgm:prSet presAssocID="{D8B37FF3-182E-469E-9F42-34D9AA9BD743}" presName="ParentBackground" presStyleLbl="fgAcc1" presStyleIdx="0" presStyleCnt="5"/>
      <dgm:spPr/>
    </dgm:pt>
    <dgm:pt modelId="{F57217CB-A61C-41E6-9DCE-815E22D77D36}" type="pres">
      <dgm:prSet presAssocID="{D8B37FF3-182E-469E-9F42-34D9AA9BD743}" presName="Parent5" presStyleLbl="revTx" presStyleIdx="0" presStyleCnt="0">
        <dgm:presLayoutVars>
          <dgm:chMax val="1"/>
          <dgm:chPref val="1"/>
          <dgm:bulletEnabled val="1"/>
        </dgm:presLayoutVars>
      </dgm:prSet>
      <dgm:spPr/>
    </dgm:pt>
    <dgm:pt modelId="{E6F9B876-26B3-4AA2-8357-C7E311A859E3}" type="pres">
      <dgm:prSet presAssocID="{85A5FF96-056D-427B-B17D-ED0832D5E0DD}" presName="Accent4" presStyleCnt="0"/>
      <dgm:spPr/>
    </dgm:pt>
    <dgm:pt modelId="{3AFBC08D-687E-4EFF-85BD-AA55266FAECD}" type="pres">
      <dgm:prSet presAssocID="{85A5FF96-056D-427B-B17D-ED0832D5E0DD}" presName="Accent" presStyleLbl="node1" presStyleIdx="1" presStyleCnt="5"/>
      <dgm:spPr/>
    </dgm:pt>
    <dgm:pt modelId="{5E9DC337-7EC0-4991-B040-252257CC4F56}" type="pres">
      <dgm:prSet presAssocID="{85A5FF96-056D-427B-B17D-ED0832D5E0DD}" presName="ParentBackground4" presStyleCnt="0"/>
      <dgm:spPr/>
    </dgm:pt>
    <dgm:pt modelId="{71147905-10F4-4311-861D-8F3E66C87CAF}" type="pres">
      <dgm:prSet presAssocID="{85A5FF96-056D-427B-B17D-ED0832D5E0DD}" presName="ParentBackground" presStyleLbl="fgAcc1" presStyleIdx="1" presStyleCnt="5"/>
      <dgm:spPr/>
    </dgm:pt>
    <dgm:pt modelId="{BCD62F8A-C287-44C8-9CCD-41839BE937C7}" type="pres">
      <dgm:prSet presAssocID="{85A5FF96-056D-427B-B17D-ED0832D5E0DD}" presName="Parent4" presStyleLbl="revTx" presStyleIdx="0" presStyleCnt="0">
        <dgm:presLayoutVars>
          <dgm:chMax val="1"/>
          <dgm:chPref val="1"/>
          <dgm:bulletEnabled val="1"/>
        </dgm:presLayoutVars>
      </dgm:prSet>
      <dgm:spPr/>
    </dgm:pt>
    <dgm:pt modelId="{71737B79-D545-4D36-BAA5-77EE355402EA}" type="pres">
      <dgm:prSet presAssocID="{85BA735C-4B30-4E09-9499-C998DF1DD745}" presName="Accent3" presStyleCnt="0"/>
      <dgm:spPr/>
    </dgm:pt>
    <dgm:pt modelId="{9F362D48-5F28-41E5-BADB-E36377C6FF93}" type="pres">
      <dgm:prSet presAssocID="{85BA735C-4B30-4E09-9499-C998DF1DD745}" presName="Accent" presStyleLbl="node1" presStyleIdx="2" presStyleCnt="5"/>
      <dgm:spPr/>
    </dgm:pt>
    <dgm:pt modelId="{B175E248-2952-4FA8-8A96-695B097B16CB}" type="pres">
      <dgm:prSet presAssocID="{85BA735C-4B30-4E09-9499-C998DF1DD745}" presName="ParentBackground3" presStyleCnt="0"/>
      <dgm:spPr/>
    </dgm:pt>
    <dgm:pt modelId="{215808A7-2D06-4D0A-BFD3-1D746BBA8F3F}" type="pres">
      <dgm:prSet presAssocID="{85BA735C-4B30-4E09-9499-C998DF1DD745}" presName="ParentBackground" presStyleLbl="fgAcc1" presStyleIdx="2" presStyleCnt="5"/>
      <dgm:spPr/>
    </dgm:pt>
    <dgm:pt modelId="{E5B576ED-362A-4340-A893-F525A13B25B2}" type="pres">
      <dgm:prSet presAssocID="{85BA735C-4B30-4E09-9499-C998DF1DD745}" presName="Parent3" presStyleLbl="revTx" presStyleIdx="0" presStyleCnt="0">
        <dgm:presLayoutVars>
          <dgm:chMax val="1"/>
          <dgm:chPref val="1"/>
          <dgm:bulletEnabled val="1"/>
        </dgm:presLayoutVars>
      </dgm:prSet>
      <dgm:spPr/>
    </dgm:pt>
    <dgm:pt modelId="{473BB9CC-9B14-45E1-89B8-CE9176D26FF9}" type="pres">
      <dgm:prSet presAssocID="{DE69124D-34F9-45F4-A15C-24C910B8211C}" presName="Accent2" presStyleCnt="0"/>
      <dgm:spPr/>
    </dgm:pt>
    <dgm:pt modelId="{30AF94F8-B312-457F-88F4-A77E1A686B6B}" type="pres">
      <dgm:prSet presAssocID="{DE69124D-34F9-45F4-A15C-24C910B8211C}" presName="Accent" presStyleLbl="node1" presStyleIdx="3" presStyleCnt="5"/>
      <dgm:spPr/>
    </dgm:pt>
    <dgm:pt modelId="{99085053-45AF-42D2-8CEA-B34F8E678FA3}" type="pres">
      <dgm:prSet presAssocID="{DE69124D-34F9-45F4-A15C-24C910B8211C}" presName="ParentBackground2" presStyleCnt="0"/>
      <dgm:spPr/>
    </dgm:pt>
    <dgm:pt modelId="{033AE1D6-C8DD-46FD-B55A-074D7A9E967B}" type="pres">
      <dgm:prSet presAssocID="{DE69124D-34F9-45F4-A15C-24C910B8211C}" presName="ParentBackground" presStyleLbl="fgAcc1" presStyleIdx="3" presStyleCnt="5"/>
      <dgm:spPr/>
    </dgm:pt>
    <dgm:pt modelId="{08F84832-A89B-4900-9032-0286979C940C}" type="pres">
      <dgm:prSet presAssocID="{DE69124D-34F9-45F4-A15C-24C910B8211C}" presName="Parent2" presStyleLbl="revTx" presStyleIdx="0" presStyleCnt="0">
        <dgm:presLayoutVars>
          <dgm:chMax val="1"/>
          <dgm:chPref val="1"/>
          <dgm:bulletEnabled val="1"/>
        </dgm:presLayoutVars>
      </dgm:prSet>
      <dgm:spPr/>
    </dgm:pt>
    <dgm:pt modelId="{4E7CB683-76BE-411C-ABFB-A950FB62E4E0}" type="pres">
      <dgm:prSet presAssocID="{ABEF8602-9E4C-4529-A145-00A4336B0FF6}" presName="Accent1" presStyleCnt="0"/>
      <dgm:spPr/>
    </dgm:pt>
    <dgm:pt modelId="{1961435A-9DFC-4B80-A7FC-253671BA6056}" type="pres">
      <dgm:prSet presAssocID="{ABEF8602-9E4C-4529-A145-00A4336B0FF6}" presName="Accent" presStyleLbl="node1" presStyleIdx="4" presStyleCnt="5"/>
      <dgm:spPr/>
    </dgm:pt>
    <dgm:pt modelId="{2AF880DA-48DE-4C60-90AC-65E32DA3B8B4}" type="pres">
      <dgm:prSet presAssocID="{ABEF8602-9E4C-4529-A145-00A4336B0FF6}" presName="ParentBackground1" presStyleCnt="0"/>
      <dgm:spPr/>
    </dgm:pt>
    <dgm:pt modelId="{0EDB7FF6-899E-4F8D-9815-212430B977FB}" type="pres">
      <dgm:prSet presAssocID="{ABEF8602-9E4C-4529-A145-00A4336B0FF6}" presName="ParentBackground" presStyleLbl="fgAcc1" presStyleIdx="4" presStyleCnt="5"/>
      <dgm:spPr/>
    </dgm:pt>
    <dgm:pt modelId="{6A5DA103-7A35-4EDA-885A-3D3D174EA1DF}" type="pres">
      <dgm:prSet presAssocID="{ABEF8602-9E4C-4529-A145-00A4336B0FF6}" presName="Parent1" presStyleLbl="revTx" presStyleIdx="0" presStyleCnt="0">
        <dgm:presLayoutVars>
          <dgm:chMax val="1"/>
          <dgm:chPref val="1"/>
          <dgm:bulletEnabled val="1"/>
        </dgm:presLayoutVars>
      </dgm:prSet>
      <dgm:spPr/>
    </dgm:pt>
  </dgm:ptLst>
  <dgm:cxnLst>
    <dgm:cxn modelId="{47EB3E13-9864-4824-9D2E-66A7124F6286}" srcId="{472DDF44-8A12-4B91-8EA2-9D8E26CE4D85}" destId="{ABEF8602-9E4C-4529-A145-00A4336B0FF6}" srcOrd="0" destOrd="0" parTransId="{15828C88-263C-4274-97C3-2E95B12A97DF}" sibTransId="{775FCDE5-3E7C-4F8E-988A-4411E5090F71}"/>
    <dgm:cxn modelId="{79AE3119-EF73-4E1F-BBCF-5D20E2E25AC5}" srcId="{472DDF44-8A12-4B91-8EA2-9D8E26CE4D85}" destId="{D8B37FF3-182E-469E-9F42-34D9AA9BD743}" srcOrd="4" destOrd="0" parTransId="{B73F0864-1BB1-46D2-B25A-5DDE646FDF05}" sibTransId="{09325A40-0CA4-4C57-9E17-A04B2659B5D4}"/>
    <dgm:cxn modelId="{16D4A31F-6F1D-4C9A-AD47-39FD87F89601}" type="presOf" srcId="{85A5FF96-056D-427B-B17D-ED0832D5E0DD}" destId="{71147905-10F4-4311-861D-8F3E66C87CAF}" srcOrd="0" destOrd="0" presId="urn:microsoft.com/office/officeart/2011/layout/CircleProcess"/>
    <dgm:cxn modelId="{CC271B24-FBF2-43D7-9A67-37A4A614CA1E}" type="presOf" srcId="{ABEF8602-9E4C-4529-A145-00A4336B0FF6}" destId="{0EDB7FF6-899E-4F8D-9815-212430B977FB}" srcOrd="0" destOrd="0" presId="urn:microsoft.com/office/officeart/2011/layout/CircleProcess"/>
    <dgm:cxn modelId="{51655D42-33FB-418B-812B-37B67D5EB053}" type="presOf" srcId="{ABEF8602-9E4C-4529-A145-00A4336B0FF6}" destId="{6A5DA103-7A35-4EDA-885A-3D3D174EA1DF}" srcOrd="1" destOrd="0" presId="urn:microsoft.com/office/officeart/2011/layout/CircleProcess"/>
    <dgm:cxn modelId="{19F1E16B-2BC5-48CC-88CC-A85B4F6C1543}" srcId="{472DDF44-8A12-4B91-8EA2-9D8E26CE4D85}" destId="{85BA735C-4B30-4E09-9499-C998DF1DD745}" srcOrd="2" destOrd="0" parTransId="{F225E40C-9B9C-4B17-B036-1C7A9062A541}" sibTransId="{50F72F91-BC5D-4E8F-A70A-9F40B6BA88A9}"/>
    <dgm:cxn modelId="{BB8C7C6F-D6FF-4D31-861A-0CC320E6F61A}" type="presOf" srcId="{DE69124D-34F9-45F4-A15C-24C910B8211C}" destId="{033AE1D6-C8DD-46FD-B55A-074D7A9E967B}" srcOrd="0" destOrd="0" presId="urn:microsoft.com/office/officeart/2011/layout/CircleProcess"/>
    <dgm:cxn modelId="{B8B34878-6AA8-49EE-B3F6-47D47F0498CE}" type="presOf" srcId="{85A5FF96-056D-427B-B17D-ED0832D5E0DD}" destId="{BCD62F8A-C287-44C8-9CCD-41839BE937C7}" srcOrd="1" destOrd="0" presId="urn:microsoft.com/office/officeart/2011/layout/CircleProcess"/>
    <dgm:cxn modelId="{5A1616AE-9A2F-4EC0-9652-4EA04E4007F7}" type="presOf" srcId="{85BA735C-4B30-4E09-9499-C998DF1DD745}" destId="{E5B576ED-362A-4340-A893-F525A13B25B2}" srcOrd="1" destOrd="0" presId="urn:microsoft.com/office/officeart/2011/layout/CircleProcess"/>
    <dgm:cxn modelId="{8D95FEC0-33C9-4C27-8843-250C1DABDCA9}" srcId="{472DDF44-8A12-4B91-8EA2-9D8E26CE4D85}" destId="{85A5FF96-056D-427B-B17D-ED0832D5E0DD}" srcOrd="3" destOrd="0" parTransId="{9BFCBCBE-F8D8-45A4-AB9C-7CE679D75BD1}" sibTransId="{8621AE7D-271D-4BCD-91C7-C0690EA362C1}"/>
    <dgm:cxn modelId="{D6C2DDD3-F8DF-4BE1-A8BC-971558BC5E39}" type="presOf" srcId="{85BA735C-4B30-4E09-9499-C998DF1DD745}" destId="{215808A7-2D06-4D0A-BFD3-1D746BBA8F3F}" srcOrd="0" destOrd="0" presId="urn:microsoft.com/office/officeart/2011/layout/CircleProcess"/>
    <dgm:cxn modelId="{A452D4D6-3809-4EEA-8B5A-FC378307C07D}" srcId="{472DDF44-8A12-4B91-8EA2-9D8E26CE4D85}" destId="{DE69124D-34F9-45F4-A15C-24C910B8211C}" srcOrd="1" destOrd="0" parTransId="{CEA9065C-DD4B-4913-AC0A-4B02A75D8DFE}" sibTransId="{020818BA-C286-4CF4-B587-5AB0D85F0BE8}"/>
    <dgm:cxn modelId="{9313CCDD-3B67-42F8-A657-7F4C2D8EC741}" type="presOf" srcId="{D8B37FF3-182E-469E-9F42-34D9AA9BD743}" destId="{F57217CB-A61C-41E6-9DCE-815E22D77D36}" srcOrd="1" destOrd="0" presId="urn:microsoft.com/office/officeart/2011/layout/CircleProcess"/>
    <dgm:cxn modelId="{3660B2E5-B735-4ECC-80A5-67F14FF57B67}" type="presOf" srcId="{472DDF44-8A12-4B91-8EA2-9D8E26CE4D85}" destId="{957BA5E1-AC4F-42E6-A83C-07FA89AE5C82}" srcOrd="0" destOrd="0" presId="urn:microsoft.com/office/officeart/2011/layout/CircleProcess"/>
    <dgm:cxn modelId="{078BB8F8-7F7B-4AC9-9B45-6F79CA8E30D7}" type="presOf" srcId="{D8B37FF3-182E-469E-9F42-34D9AA9BD743}" destId="{7FB95C8A-8F8E-4101-B6E7-EF8B80CA9C41}" srcOrd="0" destOrd="0" presId="urn:microsoft.com/office/officeart/2011/layout/CircleProcess"/>
    <dgm:cxn modelId="{F02E3DFD-3B80-4F9A-9916-5E06688B6EEA}" type="presOf" srcId="{DE69124D-34F9-45F4-A15C-24C910B8211C}" destId="{08F84832-A89B-4900-9032-0286979C940C}" srcOrd="1" destOrd="0" presId="urn:microsoft.com/office/officeart/2011/layout/CircleProcess"/>
    <dgm:cxn modelId="{E89DF182-12D1-49A3-AE83-EDDC119B4A60}" type="presParOf" srcId="{957BA5E1-AC4F-42E6-A83C-07FA89AE5C82}" destId="{765F581D-D920-47C5-8BE1-5AACF551AFD3}" srcOrd="0" destOrd="0" presId="urn:microsoft.com/office/officeart/2011/layout/CircleProcess"/>
    <dgm:cxn modelId="{4E1521FC-A5EA-493B-AB03-DCE275A21EF8}" type="presParOf" srcId="{765F581D-D920-47C5-8BE1-5AACF551AFD3}" destId="{141FC3A3-B371-4034-8134-DEBDAE5BA62A}" srcOrd="0" destOrd="0" presId="urn:microsoft.com/office/officeart/2011/layout/CircleProcess"/>
    <dgm:cxn modelId="{8F3228A9-2292-4E9F-BBA9-461906F97213}" type="presParOf" srcId="{957BA5E1-AC4F-42E6-A83C-07FA89AE5C82}" destId="{D3CC9A4E-EB9B-44EE-B024-20A5D4A09846}" srcOrd="1" destOrd="0" presId="urn:microsoft.com/office/officeart/2011/layout/CircleProcess"/>
    <dgm:cxn modelId="{C7117C08-A803-41BF-912A-901531376E7C}" type="presParOf" srcId="{D3CC9A4E-EB9B-44EE-B024-20A5D4A09846}" destId="{7FB95C8A-8F8E-4101-B6E7-EF8B80CA9C41}" srcOrd="0" destOrd="0" presId="urn:microsoft.com/office/officeart/2011/layout/CircleProcess"/>
    <dgm:cxn modelId="{3C8B912A-0C31-4ACC-9366-B002EC2B6AA9}" type="presParOf" srcId="{957BA5E1-AC4F-42E6-A83C-07FA89AE5C82}" destId="{F57217CB-A61C-41E6-9DCE-815E22D77D36}" srcOrd="2" destOrd="0" presId="urn:microsoft.com/office/officeart/2011/layout/CircleProcess"/>
    <dgm:cxn modelId="{E53FEE08-2410-4E24-9114-FD45DC088B5A}" type="presParOf" srcId="{957BA5E1-AC4F-42E6-A83C-07FA89AE5C82}" destId="{E6F9B876-26B3-4AA2-8357-C7E311A859E3}" srcOrd="3" destOrd="0" presId="urn:microsoft.com/office/officeart/2011/layout/CircleProcess"/>
    <dgm:cxn modelId="{41E4ACC4-6B55-4CD9-8F0C-A3588C16CC26}" type="presParOf" srcId="{E6F9B876-26B3-4AA2-8357-C7E311A859E3}" destId="{3AFBC08D-687E-4EFF-85BD-AA55266FAECD}" srcOrd="0" destOrd="0" presId="urn:microsoft.com/office/officeart/2011/layout/CircleProcess"/>
    <dgm:cxn modelId="{DAC37855-182E-4AA6-B0C0-1433157E48C1}" type="presParOf" srcId="{957BA5E1-AC4F-42E6-A83C-07FA89AE5C82}" destId="{5E9DC337-7EC0-4991-B040-252257CC4F56}" srcOrd="4" destOrd="0" presId="urn:microsoft.com/office/officeart/2011/layout/CircleProcess"/>
    <dgm:cxn modelId="{6EB15508-E263-4DA1-B593-31F0BBA935DD}" type="presParOf" srcId="{5E9DC337-7EC0-4991-B040-252257CC4F56}" destId="{71147905-10F4-4311-861D-8F3E66C87CAF}" srcOrd="0" destOrd="0" presId="urn:microsoft.com/office/officeart/2011/layout/CircleProcess"/>
    <dgm:cxn modelId="{C836E07F-B68B-4BA7-B6F8-6396D26C5D96}" type="presParOf" srcId="{957BA5E1-AC4F-42E6-A83C-07FA89AE5C82}" destId="{BCD62F8A-C287-44C8-9CCD-41839BE937C7}" srcOrd="5" destOrd="0" presId="urn:microsoft.com/office/officeart/2011/layout/CircleProcess"/>
    <dgm:cxn modelId="{5D0C1C34-C496-4451-AECC-7AA6A0D6BD49}" type="presParOf" srcId="{957BA5E1-AC4F-42E6-A83C-07FA89AE5C82}" destId="{71737B79-D545-4D36-BAA5-77EE355402EA}" srcOrd="6" destOrd="0" presId="urn:microsoft.com/office/officeart/2011/layout/CircleProcess"/>
    <dgm:cxn modelId="{9E0B7B5D-AC7F-4094-8EE7-659A99966F34}" type="presParOf" srcId="{71737B79-D545-4D36-BAA5-77EE355402EA}" destId="{9F362D48-5F28-41E5-BADB-E36377C6FF93}" srcOrd="0" destOrd="0" presId="urn:microsoft.com/office/officeart/2011/layout/CircleProcess"/>
    <dgm:cxn modelId="{C631EE53-26B7-44C2-B118-D868E951D0D4}" type="presParOf" srcId="{957BA5E1-AC4F-42E6-A83C-07FA89AE5C82}" destId="{B175E248-2952-4FA8-8A96-695B097B16CB}" srcOrd="7" destOrd="0" presId="urn:microsoft.com/office/officeart/2011/layout/CircleProcess"/>
    <dgm:cxn modelId="{3F65ABEA-1A00-4992-B8C1-957B9A9234B4}" type="presParOf" srcId="{B175E248-2952-4FA8-8A96-695B097B16CB}" destId="{215808A7-2D06-4D0A-BFD3-1D746BBA8F3F}" srcOrd="0" destOrd="0" presId="urn:microsoft.com/office/officeart/2011/layout/CircleProcess"/>
    <dgm:cxn modelId="{5167ECF4-DDAB-4AB0-B9A9-BAFCF33D29DB}" type="presParOf" srcId="{957BA5E1-AC4F-42E6-A83C-07FA89AE5C82}" destId="{E5B576ED-362A-4340-A893-F525A13B25B2}" srcOrd="8" destOrd="0" presId="urn:microsoft.com/office/officeart/2011/layout/CircleProcess"/>
    <dgm:cxn modelId="{4493A3E2-0A17-47F9-AA3D-F4E489F5A1E7}" type="presParOf" srcId="{957BA5E1-AC4F-42E6-A83C-07FA89AE5C82}" destId="{473BB9CC-9B14-45E1-89B8-CE9176D26FF9}" srcOrd="9" destOrd="0" presId="urn:microsoft.com/office/officeart/2011/layout/CircleProcess"/>
    <dgm:cxn modelId="{B5EB818A-1433-4A76-B3E1-CA2DCD4054E7}" type="presParOf" srcId="{473BB9CC-9B14-45E1-89B8-CE9176D26FF9}" destId="{30AF94F8-B312-457F-88F4-A77E1A686B6B}" srcOrd="0" destOrd="0" presId="urn:microsoft.com/office/officeart/2011/layout/CircleProcess"/>
    <dgm:cxn modelId="{8BBE10A3-380C-4A18-BDFB-D25D66533B72}" type="presParOf" srcId="{957BA5E1-AC4F-42E6-A83C-07FA89AE5C82}" destId="{99085053-45AF-42D2-8CEA-B34F8E678FA3}" srcOrd="10" destOrd="0" presId="urn:microsoft.com/office/officeart/2011/layout/CircleProcess"/>
    <dgm:cxn modelId="{975A60DB-EC8A-4E06-B0E4-5D9567E3893A}" type="presParOf" srcId="{99085053-45AF-42D2-8CEA-B34F8E678FA3}" destId="{033AE1D6-C8DD-46FD-B55A-074D7A9E967B}" srcOrd="0" destOrd="0" presId="urn:microsoft.com/office/officeart/2011/layout/CircleProcess"/>
    <dgm:cxn modelId="{9A04C876-9F57-419F-91BB-54B23DBBA0F4}" type="presParOf" srcId="{957BA5E1-AC4F-42E6-A83C-07FA89AE5C82}" destId="{08F84832-A89B-4900-9032-0286979C940C}" srcOrd="11" destOrd="0" presId="urn:microsoft.com/office/officeart/2011/layout/CircleProcess"/>
    <dgm:cxn modelId="{AE687F64-FC7F-40B5-920C-B6CFEB2B0A82}" type="presParOf" srcId="{957BA5E1-AC4F-42E6-A83C-07FA89AE5C82}" destId="{4E7CB683-76BE-411C-ABFB-A950FB62E4E0}" srcOrd="12" destOrd="0" presId="urn:microsoft.com/office/officeart/2011/layout/CircleProcess"/>
    <dgm:cxn modelId="{515ABD8B-31C9-43F2-89D7-C04F43A12E6E}" type="presParOf" srcId="{4E7CB683-76BE-411C-ABFB-A950FB62E4E0}" destId="{1961435A-9DFC-4B80-A7FC-253671BA6056}" srcOrd="0" destOrd="0" presId="urn:microsoft.com/office/officeart/2011/layout/CircleProcess"/>
    <dgm:cxn modelId="{2FDC58F4-BFC2-4CCF-9A7A-EE731BC46739}" type="presParOf" srcId="{957BA5E1-AC4F-42E6-A83C-07FA89AE5C82}" destId="{2AF880DA-48DE-4C60-90AC-65E32DA3B8B4}" srcOrd="13" destOrd="0" presId="urn:microsoft.com/office/officeart/2011/layout/CircleProcess"/>
    <dgm:cxn modelId="{B2543F73-FCA1-4035-82E6-DDF2858185AB}" type="presParOf" srcId="{2AF880DA-48DE-4C60-90AC-65E32DA3B8B4}" destId="{0EDB7FF6-899E-4F8D-9815-212430B977FB}" srcOrd="0" destOrd="0" presId="urn:microsoft.com/office/officeart/2011/layout/CircleProcess"/>
    <dgm:cxn modelId="{E8EBCA0F-9413-4A60-B3CC-878202A50866}" type="presParOf" srcId="{957BA5E1-AC4F-42E6-A83C-07FA89AE5C82}" destId="{6A5DA103-7A35-4EDA-885A-3D3D174EA1DF}" srcOrd="14" destOrd="0" presId="urn:microsoft.com/office/officeart/2011/layout/Circle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1866C5-7B3E-4257-89AF-A663F1BA7413}" type="doc">
      <dgm:prSet loTypeId="urn:microsoft.com/office/officeart/2008/layout/PictureStrips" loCatId="list" qsTypeId="urn:microsoft.com/office/officeart/2005/8/quickstyle/simple1" qsCatId="simple" csTypeId="urn:microsoft.com/office/officeart/2005/8/colors/accent1_2" csCatId="accent1" phldr="1"/>
      <dgm:spPr/>
    </dgm:pt>
    <dgm:pt modelId="{828D6BE6-2C0F-46F3-A229-4FC4E17CDF04}">
      <dgm:prSet phldrT="[Text]"/>
      <dgm:spPr/>
      <dgm:t>
        <a:bodyPr/>
        <a:lstStyle/>
        <a:p>
          <a:pPr algn="ctr"/>
          <a:r>
            <a:rPr lang="en-GB"/>
            <a:t>Climate change and carbon reduction</a:t>
          </a:r>
        </a:p>
      </dgm:t>
    </dgm:pt>
    <dgm:pt modelId="{42F9FA1A-D711-47C5-A9B2-FB98DA23D94F}" type="parTrans" cxnId="{A16DF66B-AC91-47FE-B90E-7D52E40EF9F1}">
      <dgm:prSet/>
      <dgm:spPr/>
      <dgm:t>
        <a:bodyPr/>
        <a:lstStyle/>
        <a:p>
          <a:endParaRPr lang="en-GB"/>
        </a:p>
      </dgm:t>
    </dgm:pt>
    <dgm:pt modelId="{17CD4426-C563-45D4-8754-80BD777811BD}" type="sibTrans" cxnId="{A16DF66B-AC91-47FE-B90E-7D52E40EF9F1}">
      <dgm:prSet/>
      <dgm:spPr/>
      <dgm:t>
        <a:bodyPr/>
        <a:lstStyle/>
        <a:p>
          <a:endParaRPr lang="en-GB"/>
        </a:p>
      </dgm:t>
    </dgm:pt>
    <dgm:pt modelId="{2ACF9DE9-13AE-46EC-8352-F87D30695A48}">
      <dgm:prSet phldrT="[Text]"/>
      <dgm:spPr/>
      <dgm:t>
        <a:bodyPr/>
        <a:lstStyle/>
        <a:p>
          <a:r>
            <a:rPr lang="en-GB"/>
            <a:t>Renewable energies and energy efficiency</a:t>
          </a:r>
        </a:p>
      </dgm:t>
    </dgm:pt>
    <dgm:pt modelId="{2DDCF132-383D-4552-B68B-D3B6858D5CC8}" type="parTrans" cxnId="{C3C2F888-7A2F-469C-A24B-37C627354D20}">
      <dgm:prSet/>
      <dgm:spPr/>
      <dgm:t>
        <a:bodyPr/>
        <a:lstStyle/>
        <a:p>
          <a:endParaRPr lang="en-GB"/>
        </a:p>
      </dgm:t>
    </dgm:pt>
    <dgm:pt modelId="{6702CCF5-F13B-400A-AEAD-514C9C3643D5}" type="sibTrans" cxnId="{C3C2F888-7A2F-469C-A24B-37C627354D20}">
      <dgm:prSet/>
      <dgm:spPr/>
      <dgm:t>
        <a:bodyPr/>
        <a:lstStyle/>
        <a:p>
          <a:endParaRPr lang="en-GB"/>
        </a:p>
      </dgm:t>
    </dgm:pt>
    <dgm:pt modelId="{E8C42E0B-9485-42F8-83EB-047DC9ABDF80}">
      <dgm:prSet phldrT="[Text]"/>
      <dgm:spPr/>
      <dgm:t>
        <a:bodyPr/>
        <a:lstStyle/>
        <a:p>
          <a:r>
            <a:rPr lang="en-GB"/>
            <a:t>Sustainable water management</a:t>
          </a:r>
        </a:p>
      </dgm:t>
    </dgm:pt>
    <dgm:pt modelId="{3C12DD67-3766-45CD-A51B-F8AD81B4A6DC}" type="parTrans" cxnId="{F8706B4D-E803-4478-B4BC-75879B823918}">
      <dgm:prSet/>
      <dgm:spPr/>
      <dgm:t>
        <a:bodyPr/>
        <a:lstStyle/>
        <a:p>
          <a:endParaRPr lang="en-GB"/>
        </a:p>
      </dgm:t>
    </dgm:pt>
    <dgm:pt modelId="{449DCFAF-81D0-4A84-8EE2-A3C97C8C1A50}" type="sibTrans" cxnId="{F8706B4D-E803-4478-B4BC-75879B823918}">
      <dgm:prSet/>
      <dgm:spPr/>
      <dgm:t>
        <a:bodyPr/>
        <a:lstStyle/>
        <a:p>
          <a:endParaRPr lang="en-GB"/>
        </a:p>
      </dgm:t>
    </dgm:pt>
    <dgm:pt modelId="{6F49635C-48EE-45DD-8634-D003F0046916}">
      <dgm:prSet/>
      <dgm:spPr/>
      <dgm:t>
        <a:bodyPr/>
        <a:lstStyle/>
        <a:p>
          <a:r>
            <a:rPr lang="en-GB"/>
            <a:t>Agroecological transformation</a:t>
          </a:r>
        </a:p>
      </dgm:t>
    </dgm:pt>
    <dgm:pt modelId="{E3F30575-BA5A-4F95-B63D-DB815161E636}" type="parTrans" cxnId="{134ED80B-9392-4613-A34E-F62CA23C2641}">
      <dgm:prSet/>
      <dgm:spPr/>
      <dgm:t>
        <a:bodyPr/>
        <a:lstStyle/>
        <a:p>
          <a:endParaRPr lang="en-GB"/>
        </a:p>
      </dgm:t>
    </dgm:pt>
    <dgm:pt modelId="{19DF4922-BD67-45C5-941E-4ACA88E00BD2}" type="sibTrans" cxnId="{134ED80B-9392-4613-A34E-F62CA23C2641}">
      <dgm:prSet/>
      <dgm:spPr/>
      <dgm:t>
        <a:bodyPr/>
        <a:lstStyle/>
        <a:p>
          <a:endParaRPr lang="en-GB"/>
        </a:p>
      </dgm:t>
    </dgm:pt>
    <dgm:pt modelId="{8551A8BC-581E-4F36-B800-EE881F5D4946}">
      <dgm:prSet/>
      <dgm:spPr/>
      <dgm:t>
        <a:bodyPr/>
        <a:lstStyle/>
        <a:p>
          <a:r>
            <a:rPr lang="en-GB"/>
            <a:t>Green entrepreneurship</a:t>
          </a:r>
        </a:p>
      </dgm:t>
    </dgm:pt>
    <dgm:pt modelId="{A5F9CCD8-43C5-40B5-AF1D-6EBBCEA06DDB}" type="parTrans" cxnId="{A155557F-01AE-4AB3-B675-1EE569B6A170}">
      <dgm:prSet/>
      <dgm:spPr/>
      <dgm:t>
        <a:bodyPr/>
        <a:lstStyle/>
        <a:p>
          <a:endParaRPr lang="en-GB"/>
        </a:p>
      </dgm:t>
    </dgm:pt>
    <dgm:pt modelId="{47B926B9-C3B4-439F-BAC8-88122BC6C5BA}" type="sibTrans" cxnId="{A155557F-01AE-4AB3-B675-1EE569B6A170}">
      <dgm:prSet/>
      <dgm:spPr/>
      <dgm:t>
        <a:bodyPr/>
        <a:lstStyle/>
        <a:p>
          <a:endParaRPr lang="en-GB"/>
        </a:p>
      </dgm:t>
    </dgm:pt>
    <dgm:pt modelId="{F9F7249B-75C3-4368-8190-542FDA6256A9}">
      <dgm:prSet/>
      <dgm:spPr/>
      <dgm:t>
        <a:bodyPr/>
        <a:lstStyle/>
        <a:p>
          <a:r>
            <a:rPr lang="en-GB"/>
            <a:t>Natural resources management</a:t>
          </a:r>
        </a:p>
      </dgm:t>
    </dgm:pt>
    <dgm:pt modelId="{7D20D43F-FB1B-42E0-9F30-0344151B85E4}" type="parTrans" cxnId="{A1DAE08F-BC77-4D19-A1CB-FB0956DB0302}">
      <dgm:prSet/>
      <dgm:spPr/>
      <dgm:t>
        <a:bodyPr/>
        <a:lstStyle/>
        <a:p>
          <a:endParaRPr lang="en-GB"/>
        </a:p>
      </dgm:t>
    </dgm:pt>
    <dgm:pt modelId="{ECD67310-EA41-4CBF-8559-BA84C74CE672}" type="sibTrans" cxnId="{A1DAE08F-BC77-4D19-A1CB-FB0956DB0302}">
      <dgm:prSet/>
      <dgm:spPr/>
      <dgm:t>
        <a:bodyPr/>
        <a:lstStyle/>
        <a:p>
          <a:endParaRPr lang="en-GB"/>
        </a:p>
      </dgm:t>
    </dgm:pt>
    <dgm:pt modelId="{34BE6B96-28CB-445E-BCB0-DD3FEA79C657}">
      <dgm:prSet/>
      <dgm:spPr/>
      <dgm:t>
        <a:bodyPr/>
        <a:lstStyle/>
        <a:p>
          <a:r>
            <a:rPr lang="en-GB"/>
            <a:t>Green finance</a:t>
          </a:r>
        </a:p>
      </dgm:t>
    </dgm:pt>
    <dgm:pt modelId="{85BEF315-B73B-4421-9290-7E7BDD2A1A84}" type="parTrans" cxnId="{309872B5-3EE4-4CB2-AF91-2127F663C281}">
      <dgm:prSet/>
      <dgm:spPr/>
      <dgm:t>
        <a:bodyPr/>
        <a:lstStyle/>
        <a:p>
          <a:endParaRPr lang="en-GB"/>
        </a:p>
      </dgm:t>
    </dgm:pt>
    <dgm:pt modelId="{5479BDA6-2970-43B2-BF6D-497FEE470EDC}" type="sibTrans" cxnId="{309872B5-3EE4-4CB2-AF91-2127F663C281}">
      <dgm:prSet/>
      <dgm:spPr/>
      <dgm:t>
        <a:bodyPr/>
        <a:lstStyle/>
        <a:p>
          <a:endParaRPr lang="en-GB"/>
        </a:p>
      </dgm:t>
    </dgm:pt>
    <dgm:pt modelId="{29C98C70-E310-4748-B196-B93AE1FC96FF}">
      <dgm:prSet/>
      <dgm:spPr/>
      <dgm:t>
        <a:bodyPr/>
        <a:lstStyle/>
        <a:p>
          <a:r>
            <a:rPr lang="en-GB"/>
            <a:t>Sustainability audit</a:t>
          </a:r>
        </a:p>
      </dgm:t>
    </dgm:pt>
    <dgm:pt modelId="{93DDE623-2B1C-46A6-9F2E-194B4E9B686F}" type="parTrans" cxnId="{59D71F0F-BFB3-4755-8038-A1981A866EF7}">
      <dgm:prSet/>
      <dgm:spPr/>
      <dgm:t>
        <a:bodyPr/>
        <a:lstStyle/>
        <a:p>
          <a:endParaRPr lang="en-GB"/>
        </a:p>
      </dgm:t>
    </dgm:pt>
    <dgm:pt modelId="{B921152A-F902-4EFA-8973-CF756DD038A4}" type="sibTrans" cxnId="{59D71F0F-BFB3-4755-8038-A1981A866EF7}">
      <dgm:prSet/>
      <dgm:spPr/>
      <dgm:t>
        <a:bodyPr/>
        <a:lstStyle/>
        <a:p>
          <a:endParaRPr lang="en-GB"/>
        </a:p>
      </dgm:t>
    </dgm:pt>
    <dgm:pt modelId="{298FDBC3-ED98-4436-BE37-EF36AFF599C7}">
      <dgm:prSet/>
      <dgm:spPr/>
      <dgm:t>
        <a:bodyPr/>
        <a:lstStyle/>
        <a:p>
          <a:r>
            <a:rPr lang="en-GB"/>
            <a:t>Green construction</a:t>
          </a:r>
        </a:p>
      </dgm:t>
    </dgm:pt>
    <dgm:pt modelId="{D074E8F1-1C37-4684-8D60-B61C4B36F063}" type="parTrans" cxnId="{885736C6-E955-4108-984B-A74DF44C1CB0}">
      <dgm:prSet/>
      <dgm:spPr/>
      <dgm:t>
        <a:bodyPr/>
        <a:lstStyle/>
        <a:p>
          <a:endParaRPr lang="en-GB"/>
        </a:p>
      </dgm:t>
    </dgm:pt>
    <dgm:pt modelId="{A766E973-496B-4160-8229-E8BC7CEE934D}" type="sibTrans" cxnId="{885736C6-E955-4108-984B-A74DF44C1CB0}">
      <dgm:prSet/>
      <dgm:spPr/>
      <dgm:t>
        <a:bodyPr/>
        <a:lstStyle/>
        <a:p>
          <a:endParaRPr lang="en-GB"/>
        </a:p>
      </dgm:t>
    </dgm:pt>
    <dgm:pt modelId="{C83DC962-4D64-4F40-B9C1-9723E18CD44E}">
      <dgm:prSet/>
      <dgm:spPr/>
      <dgm:t>
        <a:bodyPr/>
        <a:lstStyle/>
        <a:p>
          <a:r>
            <a:rPr lang="en-GB"/>
            <a:t>Integrated planning and policy making</a:t>
          </a:r>
        </a:p>
      </dgm:t>
    </dgm:pt>
    <dgm:pt modelId="{48CF4FF4-F769-46EB-A95C-4BAF9B3CB208}" type="parTrans" cxnId="{B5A8781C-9B0F-4E4F-BB4C-AD0FC3005E4F}">
      <dgm:prSet/>
      <dgm:spPr/>
      <dgm:t>
        <a:bodyPr/>
        <a:lstStyle/>
        <a:p>
          <a:endParaRPr lang="en-GB"/>
        </a:p>
      </dgm:t>
    </dgm:pt>
    <dgm:pt modelId="{F2F8792A-C7A9-4FA1-A94B-10FAEE7CF2A8}" type="sibTrans" cxnId="{B5A8781C-9B0F-4E4F-BB4C-AD0FC3005E4F}">
      <dgm:prSet/>
      <dgm:spPr/>
      <dgm:t>
        <a:bodyPr/>
        <a:lstStyle/>
        <a:p>
          <a:endParaRPr lang="en-GB"/>
        </a:p>
      </dgm:t>
    </dgm:pt>
    <dgm:pt modelId="{EF11CB77-C369-41D1-87F8-48E35002A74F}" type="pres">
      <dgm:prSet presAssocID="{5C1866C5-7B3E-4257-89AF-A663F1BA7413}" presName="Name0" presStyleCnt="0">
        <dgm:presLayoutVars>
          <dgm:dir/>
          <dgm:resizeHandles val="exact"/>
        </dgm:presLayoutVars>
      </dgm:prSet>
      <dgm:spPr/>
    </dgm:pt>
    <dgm:pt modelId="{B1E013AA-E24A-4DBD-9157-93A590285630}" type="pres">
      <dgm:prSet presAssocID="{828D6BE6-2C0F-46F3-A229-4FC4E17CDF04}" presName="composite" presStyleCnt="0"/>
      <dgm:spPr/>
    </dgm:pt>
    <dgm:pt modelId="{8C1E5E6D-2FED-4A38-B0AF-413ADA3A8BBF}" type="pres">
      <dgm:prSet presAssocID="{828D6BE6-2C0F-46F3-A229-4FC4E17CDF04}" presName="rect1" presStyleLbl="trAlignAcc1" presStyleIdx="0" presStyleCnt="10">
        <dgm:presLayoutVars>
          <dgm:bulletEnabled val="1"/>
        </dgm:presLayoutVars>
      </dgm:prSet>
      <dgm:spPr/>
    </dgm:pt>
    <dgm:pt modelId="{B5678EEB-F573-4E8E-8688-CFA3E3D70E11}" type="pres">
      <dgm:prSet presAssocID="{828D6BE6-2C0F-46F3-A229-4FC4E17CDF04}" presName="rect2" presStyleLbl="fgImgPlace1" presStyleIdx="0" presStyleCnt="10"/>
      <dgm:spPr>
        <a:blipFill dpi="0" rotWithShape="1">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Lst>
          </a:blip>
          <a:srcRect/>
          <a:stretch>
            <a:fillRect l="-14008" t="-800" r="-14008" b="-800"/>
          </a:stretch>
        </a:blipFill>
      </dgm:spPr>
    </dgm:pt>
    <dgm:pt modelId="{BEC5246A-0942-47BF-AC2C-474DA04DCB8F}" type="pres">
      <dgm:prSet presAssocID="{17CD4426-C563-45D4-8754-80BD777811BD}" presName="sibTrans" presStyleCnt="0"/>
      <dgm:spPr/>
    </dgm:pt>
    <dgm:pt modelId="{930EA8A1-97DA-4D5A-8289-905D01ED8BCD}" type="pres">
      <dgm:prSet presAssocID="{2ACF9DE9-13AE-46EC-8352-F87D30695A48}" presName="composite" presStyleCnt="0"/>
      <dgm:spPr/>
    </dgm:pt>
    <dgm:pt modelId="{9E45FBBF-E7E9-4FAB-A11D-0ED19A30CCC7}" type="pres">
      <dgm:prSet presAssocID="{2ACF9DE9-13AE-46EC-8352-F87D30695A48}" presName="rect1" presStyleLbl="trAlignAcc1" presStyleIdx="1" presStyleCnt="10">
        <dgm:presLayoutVars>
          <dgm:bulletEnabled val="1"/>
        </dgm:presLayoutVars>
      </dgm:prSet>
      <dgm:spPr/>
    </dgm:pt>
    <dgm:pt modelId="{3D3C736F-4709-4F10-915A-1BD034918D4C}" type="pres">
      <dgm:prSet presAssocID="{2ACF9DE9-13AE-46EC-8352-F87D30695A48}" presName="rect2" presStyleLbl="fgImgPlace1" presStyleIdx="1" presStyleCnt="10"/>
      <dgm:spPr>
        <a:blipFill dpi="0" rotWithShape="1">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Lst>
          </a:blip>
          <a:srcRect/>
          <a:stretch>
            <a:fillRect l="-1815" t="9361" r="-1815" b="9361"/>
          </a:stretch>
        </a:blipFill>
      </dgm:spPr>
    </dgm:pt>
    <dgm:pt modelId="{B6F15CA2-1C35-4CB0-9F38-CF987A951238}" type="pres">
      <dgm:prSet presAssocID="{6702CCF5-F13B-400A-AEAD-514C9C3643D5}" presName="sibTrans" presStyleCnt="0"/>
      <dgm:spPr/>
    </dgm:pt>
    <dgm:pt modelId="{20E92391-0888-47B9-895B-7A3BD4616E7A}" type="pres">
      <dgm:prSet presAssocID="{E8C42E0B-9485-42F8-83EB-047DC9ABDF80}" presName="composite" presStyleCnt="0"/>
      <dgm:spPr/>
    </dgm:pt>
    <dgm:pt modelId="{06E8EDD1-A567-473A-9CE3-3F6F679C9309}" type="pres">
      <dgm:prSet presAssocID="{E8C42E0B-9485-42F8-83EB-047DC9ABDF80}" presName="rect1" presStyleLbl="trAlignAcc1" presStyleIdx="2" presStyleCnt="10">
        <dgm:presLayoutVars>
          <dgm:bulletEnabled val="1"/>
        </dgm:presLayoutVars>
      </dgm:prSet>
      <dgm:spPr/>
    </dgm:pt>
    <dgm:pt modelId="{3A5AABCC-5F44-4DE4-8194-F0C7DBA8F6EE}" type="pres">
      <dgm:prSet presAssocID="{E8C42E0B-9485-42F8-83EB-047DC9ABDF80}" presName="rect2" presStyleLbl="fgImgPlace1" presStyleIdx="2" presStyleCnt="10"/>
      <dgm:spPr>
        <a:blipFill dpi="0" rotWithShape="1">
          <a:blip xmlns:r="http://schemas.openxmlformats.org/officeDocument/2006/relationships" r:embed="rId5">
            <a:extLst>
              <a:ext uri="{BEBA8EAE-BF5A-486C-A8C5-ECC9F3942E4B}">
                <a14:imgProps xmlns:a14="http://schemas.microsoft.com/office/drawing/2010/main">
                  <a14:imgLayer r:embed="rId6">
                    <a14:imgEffect>
                      <a14:saturation sat="0"/>
                    </a14:imgEffect>
                  </a14:imgLayer>
                </a14:imgProps>
              </a:ext>
            </a:extLst>
          </a:blip>
          <a:srcRect/>
          <a:stretch>
            <a:fillRect l="701" t="14146" r="701" b="14146"/>
          </a:stretch>
        </a:blipFill>
      </dgm:spPr>
    </dgm:pt>
    <dgm:pt modelId="{7B8E705E-4D9F-4082-9D9F-23404FEF59F1}" type="pres">
      <dgm:prSet presAssocID="{449DCFAF-81D0-4A84-8EE2-A3C97C8C1A50}" presName="sibTrans" presStyleCnt="0"/>
      <dgm:spPr/>
    </dgm:pt>
    <dgm:pt modelId="{AC11499F-FB80-44B2-9E75-09D705FC8550}" type="pres">
      <dgm:prSet presAssocID="{6F49635C-48EE-45DD-8634-D003F0046916}" presName="composite" presStyleCnt="0"/>
      <dgm:spPr/>
    </dgm:pt>
    <dgm:pt modelId="{B479520D-F23C-4F53-A7EC-A0FB092C299D}" type="pres">
      <dgm:prSet presAssocID="{6F49635C-48EE-45DD-8634-D003F0046916}" presName="rect1" presStyleLbl="trAlignAcc1" presStyleIdx="3" presStyleCnt="10">
        <dgm:presLayoutVars>
          <dgm:bulletEnabled val="1"/>
        </dgm:presLayoutVars>
      </dgm:prSet>
      <dgm:spPr/>
    </dgm:pt>
    <dgm:pt modelId="{383115D8-7032-4E6C-9E9F-84C70C298313}" type="pres">
      <dgm:prSet presAssocID="{6F49635C-48EE-45DD-8634-D003F0046916}" presName="rect2" presStyleLbl="fgImgPlace1" presStyleIdx="3" presStyleCnt="10"/>
      <dgm:spPr>
        <a:blipFill dpi="0" rotWithShape="1">
          <a:blip xmlns:r="http://schemas.openxmlformats.org/officeDocument/2006/relationships" r:embed="rId7">
            <a:extLst>
              <a:ext uri="{BEBA8EAE-BF5A-486C-A8C5-ECC9F3942E4B}">
                <a14:imgProps xmlns:a14="http://schemas.microsoft.com/office/drawing/2010/main">
                  <a14:imgLayer r:embed="rId8">
                    <a14:imgEffect>
                      <a14:saturation sat="0"/>
                    </a14:imgEffect>
                  </a14:imgLayer>
                </a14:imgProps>
              </a:ext>
            </a:extLst>
          </a:blip>
          <a:srcRect/>
          <a:stretch>
            <a:fillRect l="-1815" t="9361" r="-1815" b="9361"/>
          </a:stretch>
        </a:blipFill>
      </dgm:spPr>
    </dgm:pt>
    <dgm:pt modelId="{6287005D-3A37-4E0C-904C-EEED33CC8F1F}" type="pres">
      <dgm:prSet presAssocID="{19DF4922-BD67-45C5-941E-4ACA88E00BD2}" presName="sibTrans" presStyleCnt="0"/>
      <dgm:spPr/>
    </dgm:pt>
    <dgm:pt modelId="{16232C8A-AF16-4FA9-8D10-C57225B91C84}" type="pres">
      <dgm:prSet presAssocID="{8551A8BC-581E-4F36-B800-EE881F5D4946}" presName="composite" presStyleCnt="0"/>
      <dgm:spPr/>
    </dgm:pt>
    <dgm:pt modelId="{021DE6CC-8632-4601-9E7F-C7EBFF6A863C}" type="pres">
      <dgm:prSet presAssocID="{8551A8BC-581E-4F36-B800-EE881F5D4946}" presName="rect1" presStyleLbl="trAlignAcc1" presStyleIdx="4" presStyleCnt="10">
        <dgm:presLayoutVars>
          <dgm:bulletEnabled val="1"/>
        </dgm:presLayoutVars>
      </dgm:prSet>
      <dgm:spPr/>
    </dgm:pt>
    <dgm:pt modelId="{8CA51395-9CC7-47B6-A034-E25B0AE894C4}" type="pres">
      <dgm:prSet presAssocID="{8551A8BC-581E-4F36-B800-EE881F5D4946}" presName="rect2" presStyleLbl="fgImgPlace1" presStyleIdx="4" presStyleCnt="10"/>
      <dgm:spPr>
        <a:blipFill dpi="0" rotWithShape="1">
          <a:blip xmlns:r="http://schemas.openxmlformats.org/officeDocument/2006/relationships" r:embed="rId9">
            <a:extLst>
              <a:ext uri="{BEBA8EAE-BF5A-486C-A8C5-ECC9F3942E4B}">
                <a14:imgProps xmlns:a14="http://schemas.microsoft.com/office/drawing/2010/main">
                  <a14:imgLayer r:embed="rId10">
                    <a14:imgEffect>
                      <a14:saturation sat="0"/>
                    </a14:imgEffect>
                  </a14:imgLayer>
                </a14:imgProps>
              </a:ext>
            </a:extLst>
          </a:blip>
          <a:srcRect/>
          <a:stretch>
            <a:fillRect l="-25000" t="3381" r="-25000" b="3381"/>
          </a:stretch>
        </a:blipFill>
      </dgm:spPr>
    </dgm:pt>
    <dgm:pt modelId="{C70B9996-9851-4013-A3C1-624AF4D30422}" type="pres">
      <dgm:prSet presAssocID="{47B926B9-C3B4-439F-BAC8-88122BC6C5BA}" presName="sibTrans" presStyleCnt="0"/>
      <dgm:spPr/>
    </dgm:pt>
    <dgm:pt modelId="{D340E547-66C2-42F8-A946-1C717EF342F1}" type="pres">
      <dgm:prSet presAssocID="{F9F7249B-75C3-4368-8190-542FDA6256A9}" presName="composite" presStyleCnt="0"/>
      <dgm:spPr/>
    </dgm:pt>
    <dgm:pt modelId="{B1869D78-CD3C-40D8-AB31-7E43FF10B341}" type="pres">
      <dgm:prSet presAssocID="{F9F7249B-75C3-4368-8190-542FDA6256A9}" presName="rect1" presStyleLbl="trAlignAcc1" presStyleIdx="5" presStyleCnt="10">
        <dgm:presLayoutVars>
          <dgm:bulletEnabled val="1"/>
        </dgm:presLayoutVars>
      </dgm:prSet>
      <dgm:spPr/>
    </dgm:pt>
    <dgm:pt modelId="{49636BB9-D65E-499E-A362-92C6C81A6CED}" type="pres">
      <dgm:prSet presAssocID="{F9F7249B-75C3-4368-8190-542FDA6256A9}" presName="rect2" presStyleLbl="fgImgPlace1" presStyleIdx="5" presStyleCnt="10"/>
      <dgm:spPr>
        <a:blipFill dpi="0" rotWithShape="1">
          <a:blip xmlns:r="http://schemas.openxmlformats.org/officeDocument/2006/relationships" r:embed="rId11">
            <a:extLst>
              <a:ext uri="{BEBA8EAE-BF5A-486C-A8C5-ECC9F3942E4B}">
                <a14:imgProps xmlns:a14="http://schemas.microsoft.com/office/drawing/2010/main">
                  <a14:imgLayer r:embed="rId12">
                    <a14:imgEffect>
                      <a14:saturation sat="0"/>
                    </a14:imgEffect>
                  </a14:imgLayer>
                </a14:imgProps>
              </a:ext>
            </a:extLst>
          </a:blip>
          <a:srcRect/>
          <a:stretch>
            <a:fillRect l="-17227" t="2194" r="-17227" b="2194"/>
          </a:stretch>
        </a:blipFill>
      </dgm:spPr>
    </dgm:pt>
    <dgm:pt modelId="{C5FB8A65-2BB7-4F79-93AC-5791E02EC7D0}" type="pres">
      <dgm:prSet presAssocID="{ECD67310-EA41-4CBF-8559-BA84C74CE672}" presName="sibTrans" presStyleCnt="0"/>
      <dgm:spPr/>
    </dgm:pt>
    <dgm:pt modelId="{1A8782B0-C972-4CE5-A8E1-9CFB57A2B875}" type="pres">
      <dgm:prSet presAssocID="{34BE6B96-28CB-445E-BCB0-DD3FEA79C657}" presName="composite" presStyleCnt="0"/>
      <dgm:spPr/>
    </dgm:pt>
    <dgm:pt modelId="{BFAF81D7-A2F6-4B74-9E3C-D31C83059D32}" type="pres">
      <dgm:prSet presAssocID="{34BE6B96-28CB-445E-BCB0-DD3FEA79C657}" presName="rect1" presStyleLbl="trAlignAcc1" presStyleIdx="6" presStyleCnt="10">
        <dgm:presLayoutVars>
          <dgm:bulletEnabled val="1"/>
        </dgm:presLayoutVars>
      </dgm:prSet>
      <dgm:spPr/>
    </dgm:pt>
    <dgm:pt modelId="{7B370B1C-74A3-4FBF-A79D-53DCA72F05D2}" type="pres">
      <dgm:prSet presAssocID="{34BE6B96-28CB-445E-BCB0-DD3FEA79C657}" presName="rect2" presStyleLbl="fgImgPlace1" presStyleIdx="6" presStyleCnt="10"/>
      <dgm:spPr>
        <a:blipFill dpi="0" rotWithShape="1">
          <a:blip xmlns:r="http://schemas.openxmlformats.org/officeDocument/2006/relationships" r:embed="rId13">
            <a:extLst>
              <a:ext uri="{BEBA8EAE-BF5A-486C-A8C5-ECC9F3942E4B}">
                <a14:imgProps xmlns:a14="http://schemas.microsoft.com/office/drawing/2010/main">
                  <a14:imgLayer r:embed="rId14">
                    <a14:imgEffect>
                      <a14:saturation sat="0"/>
                    </a14:imgEffect>
                  </a14:imgLayer>
                </a14:imgProps>
              </a:ext>
            </a:extLst>
          </a:blip>
          <a:srcRect/>
          <a:stretch>
            <a:fillRect l="-19929" t="3381" r="-19929" b="3381"/>
          </a:stretch>
        </a:blipFill>
      </dgm:spPr>
    </dgm:pt>
    <dgm:pt modelId="{595362C2-EBDC-4702-89EB-42692DE49DDE}" type="pres">
      <dgm:prSet presAssocID="{5479BDA6-2970-43B2-BF6D-497FEE470EDC}" presName="sibTrans" presStyleCnt="0"/>
      <dgm:spPr/>
    </dgm:pt>
    <dgm:pt modelId="{61815370-9ED3-41A5-8927-904168B33C73}" type="pres">
      <dgm:prSet presAssocID="{29C98C70-E310-4748-B196-B93AE1FC96FF}" presName="composite" presStyleCnt="0"/>
      <dgm:spPr/>
    </dgm:pt>
    <dgm:pt modelId="{EFCA6C98-20CA-4AE2-9871-0F49A58CF445}" type="pres">
      <dgm:prSet presAssocID="{29C98C70-E310-4748-B196-B93AE1FC96FF}" presName="rect1" presStyleLbl="trAlignAcc1" presStyleIdx="7" presStyleCnt="10">
        <dgm:presLayoutVars>
          <dgm:bulletEnabled val="1"/>
        </dgm:presLayoutVars>
      </dgm:prSet>
      <dgm:spPr/>
    </dgm:pt>
    <dgm:pt modelId="{FA151234-75E8-4276-881C-69A67CFE5129}" type="pres">
      <dgm:prSet presAssocID="{29C98C70-E310-4748-B196-B93AE1FC96FF}" presName="rect2" presStyleLbl="fgImgPlace1" presStyleIdx="7" presStyleCnt="10"/>
      <dgm:spPr>
        <a:blipFill dpi="0" rotWithShape="1">
          <a:blip xmlns:r="http://schemas.openxmlformats.org/officeDocument/2006/relationships" r:embed="rId15">
            <a:extLst>
              <a:ext uri="{BEBA8EAE-BF5A-486C-A8C5-ECC9F3942E4B}">
                <a14:imgProps xmlns:a14="http://schemas.microsoft.com/office/drawing/2010/main">
                  <a14:imgLayer r:embed="rId16">
                    <a14:imgEffect>
                      <a14:saturation sat="0"/>
                    </a14:imgEffect>
                  </a14:imgLayer>
                </a14:imgProps>
              </a:ext>
            </a:extLst>
          </a:blip>
          <a:srcRect/>
          <a:stretch>
            <a:fillRect l="-3476" t="8865" r="-3476" b="8865"/>
          </a:stretch>
        </a:blipFill>
      </dgm:spPr>
    </dgm:pt>
    <dgm:pt modelId="{63C0A7D1-002C-4FD0-9517-5A4AD879B1C7}" type="pres">
      <dgm:prSet presAssocID="{B921152A-F902-4EFA-8973-CF756DD038A4}" presName="sibTrans" presStyleCnt="0"/>
      <dgm:spPr/>
    </dgm:pt>
    <dgm:pt modelId="{82D21AC7-DDC0-4080-B1A6-F68036B26BA4}" type="pres">
      <dgm:prSet presAssocID="{298FDBC3-ED98-4436-BE37-EF36AFF599C7}" presName="composite" presStyleCnt="0"/>
      <dgm:spPr/>
    </dgm:pt>
    <dgm:pt modelId="{E00C76CC-A077-48F3-872E-354F5A5E558B}" type="pres">
      <dgm:prSet presAssocID="{298FDBC3-ED98-4436-BE37-EF36AFF599C7}" presName="rect1" presStyleLbl="trAlignAcc1" presStyleIdx="8" presStyleCnt="10">
        <dgm:presLayoutVars>
          <dgm:bulletEnabled val="1"/>
        </dgm:presLayoutVars>
      </dgm:prSet>
      <dgm:spPr/>
    </dgm:pt>
    <dgm:pt modelId="{D9406FBA-78E5-4625-A84A-46AE0E2D5BE9}" type="pres">
      <dgm:prSet presAssocID="{298FDBC3-ED98-4436-BE37-EF36AFF599C7}" presName="rect2" presStyleLbl="fgImgPlace1" presStyleIdx="8" presStyleCnt="10"/>
      <dgm:spPr>
        <a:blipFill rotWithShape="1">
          <a:blip xmlns:r="http://schemas.openxmlformats.org/officeDocument/2006/relationships" r:embed="rId17"/>
          <a:srcRect/>
          <a:stretch>
            <a:fillRect/>
          </a:stretch>
        </a:blipFill>
      </dgm:spPr>
    </dgm:pt>
    <dgm:pt modelId="{D7387A58-9D46-4328-A45A-0A3D933599F8}" type="pres">
      <dgm:prSet presAssocID="{A766E973-496B-4160-8229-E8BC7CEE934D}" presName="sibTrans" presStyleCnt="0"/>
      <dgm:spPr/>
    </dgm:pt>
    <dgm:pt modelId="{1206D57F-E379-4EEF-9A86-A7F70CABDA51}" type="pres">
      <dgm:prSet presAssocID="{C83DC962-4D64-4F40-B9C1-9723E18CD44E}" presName="composite" presStyleCnt="0"/>
      <dgm:spPr/>
    </dgm:pt>
    <dgm:pt modelId="{1FBEF4AB-7D1F-44CD-ADCF-075D5AF35384}" type="pres">
      <dgm:prSet presAssocID="{C83DC962-4D64-4F40-B9C1-9723E18CD44E}" presName="rect1" presStyleLbl="trAlignAcc1" presStyleIdx="9" presStyleCnt="10">
        <dgm:presLayoutVars>
          <dgm:bulletEnabled val="1"/>
        </dgm:presLayoutVars>
      </dgm:prSet>
      <dgm:spPr/>
    </dgm:pt>
    <dgm:pt modelId="{56A279E2-58D2-408C-8097-BBB7014BF1FF}" type="pres">
      <dgm:prSet presAssocID="{C83DC962-4D64-4F40-B9C1-9723E18CD44E}" presName="rect2" presStyleLbl="fgImgPlace1" presStyleIdx="9" presStyleCnt="10"/>
      <dgm:spPr>
        <a:blipFill rotWithShape="1">
          <a:blip xmlns:r="http://schemas.openxmlformats.org/officeDocument/2006/relationships" r:embed="rId18"/>
          <a:srcRect/>
          <a:stretch>
            <a:fillRect/>
          </a:stretch>
        </a:blipFill>
      </dgm:spPr>
    </dgm:pt>
  </dgm:ptLst>
  <dgm:cxnLst>
    <dgm:cxn modelId="{F3FA0404-6785-4854-AD76-41432E128805}" type="presOf" srcId="{34BE6B96-28CB-445E-BCB0-DD3FEA79C657}" destId="{BFAF81D7-A2F6-4B74-9E3C-D31C83059D32}" srcOrd="0" destOrd="0" presId="urn:microsoft.com/office/officeart/2008/layout/PictureStrips"/>
    <dgm:cxn modelId="{134ED80B-9392-4613-A34E-F62CA23C2641}" srcId="{5C1866C5-7B3E-4257-89AF-A663F1BA7413}" destId="{6F49635C-48EE-45DD-8634-D003F0046916}" srcOrd="3" destOrd="0" parTransId="{E3F30575-BA5A-4F95-B63D-DB815161E636}" sibTransId="{19DF4922-BD67-45C5-941E-4ACA88E00BD2}"/>
    <dgm:cxn modelId="{59D71F0F-BFB3-4755-8038-A1981A866EF7}" srcId="{5C1866C5-7B3E-4257-89AF-A663F1BA7413}" destId="{29C98C70-E310-4748-B196-B93AE1FC96FF}" srcOrd="7" destOrd="0" parTransId="{93DDE623-2B1C-46A6-9F2E-194B4E9B686F}" sibTransId="{B921152A-F902-4EFA-8973-CF756DD038A4}"/>
    <dgm:cxn modelId="{B5A8781C-9B0F-4E4F-BB4C-AD0FC3005E4F}" srcId="{5C1866C5-7B3E-4257-89AF-A663F1BA7413}" destId="{C83DC962-4D64-4F40-B9C1-9723E18CD44E}" srcOrd="9" destOrd="0" parTransId="{48CF4FF4-F769-46EB-A95C-4BAF9B3CB208}" sibTransId="{F2F8792A-C7A9-4FA1-A94B-10FAEE7CF2A8}"/>
    <dgm:cxn modelId="{95744828-06A7-467F-800B-908BC38766CB}" type="presOf" srcId="{298FDBC3-ED98-4436-BE37-EF36AFF599C7}" destId="{E00C76CC-A077-48F3-872E-354F5A5E558B}" srcOrd="0" destOrd="0" presId="urn:microsoft.com/office/officeart/2008/layout/PictureStrips"/>
    <dgm:cxn modelId="{4A92FE35-74FF-476C-8E2D-BAAB0CCD5962}" type="presOf" srcId="{8551A8BC-581E-4F36-B800-EE881F5D4946}" destId="{021DE6CC-8632-4601-9E7F-C7EBFF6A863C}" srcOrd="0" destOrd="0" presId="urn:microsoft.com/office/officeart/2008/layout/PictureStrips"/>
    <dgm:cxn modelId="{686D5345-4D25-491C-BC51-5EDF579A700D}" type="presOf" srcId="{5C1866C5-7B3E-4257-89AF-A663F1BA7413}" destId="{EF11CB77-C369-41D1-87F8-48E35002A74F}" srcOrd="0" destOrd="0" presId="urn:microsoft.com/office/officeart/2008/layout/PictureStrips"/>
    <dgm:cxn modelId="{4516F966-E3D4-404A-931E-C2BFB4F8B9D8}" type="presOf" srcId="{F9F7249B-75C3-4368-8190-542FDA6256A9}" destId="{B1869D78-CD3C-40D8-AB31-7E43FF10B341}" srcOrd="0" destOrd="0" presId="urn:microsoft.com/office/officeart/2008/layout/PictureStrips"/>
    <dgm:cxn modelId="{F0F61C68-C899-41C0-99D0-D48CE9C3A1B3}" type="presOf" srcId="{2ACF9DE9-13AE-46EC-8352-F87D30695A48}" destId="{9E45FBBF-E7E9-4FAB-A11D-0ED19A30CCC7}" srcOrd="0" destOrd="0" presId="urn:microsoft.com/office/officeart/2008/layout/PictureStrips"/>
    <dgm:cxn modelId="{A16DF66B-AC91-47FE-B90E-7D52E40EF9F1}" srcId="{5C1866C5-7B3E-4257-89AF-A663F1BA7413}" destId="{828D6BE6-2C0F-46F3-A229-4FC4E17CDF04}" srcOrd="0" destOrd="0" parTransId="{42F9FA1A-D711-47C5-A9B2-FB98DA23D94F}" sibTransId="{17CD4426-C563-45D4-8754-80BD777811BD}"/>
    <dgm:cxn modelId="{F8706B4D-E803-4478-B4BC-75879B823918}" srcId="{5C1866C5-7B3E-4257-89AF-A663F1BA7413}" destId="{E8C42E0B-9485-42F8-83EB-047DC9ABDF80}" srcOrd="2" destOrd="0" parTransId="{3C12DD67-3766-45CD-A51B-F8AD81B4A6DC}" sibTransId="{449DCFAF-81D0-4A84-8EE2-A3C97C8C1A50}"/>
    <dgm:cxn modelId="{724C0872-6F4F-4F0E-A8A7-B10697EA8956}" type="presOf" srcId="{C83DC962-4D64-4F40-B9C1-9723E18CD44E}" destId="{1FBEF4AB-7D1F-44CD-ADCF-075D5AF35384}" srcOrd="0" destOrd="0" presId="urn:microsoft.com/office/officeart/2008/layout/PictureStrips"/>
    <dgm:cxn modelId="{A155557F-01AE-4AB3-B675-1EE569B6A170}" srcId="{5C1866C5-7B3E-4257-89AF-A663F1BA7413}" destId="{8551A8BC-581E-4F36-B800-EE881F5D4946}" srcOrd="4" destOrd="0" parTransId="{A5F9CCD8-43C5-40B5-AF1D-6EBBCEA06DDB}" sibTransId="{47B926B9-C3B4-439F-BAC8-88122BC6C5BA}"/>
    <dgm:cxn modelId="{C3C2F888-7A2F-469C-A24B-37C627354D20}" srcId="{5C1866C5-7B3E-4257-89AF-A663F1BA7413}" destId="{2ACF9DE9-13AE-46EC-8352-F87D30695A48}" srcOrd="1" destOrd="0" parTransId="{2DDCF132-383D-4552-B68B-D3B6858D5CC8}" sibTransId="{6702CCF5-F13B-400A-AEAD-514C9C3643D5}"/>
    <dgm:cxn modelId="{A1DAE08F-BC77-4D19-A1CB-FB0956DB0302}" srcId="{5C1866C5-7B3E-4257-89AF-A663F1BA7413}" destId="{F9F7249B-75C3-4368-8190-542FDA6256A9}" srcOrd="5" destOrd="0" parTransId="{7D20D43F-FB1B-42E0-9F30-0344151B85E4}" sibTransId="{ECD67310-EA41-4CBF-8559-BA84C74CE672}"/>
    <dgm:cxn modelId="{309872B5-3EE4-4CB2-AF91-2127F663C281}" srcId="{5C1866C5-7B3E-4257-89AF-A663F1BA7413}" destId="{34BE6B96-28CB-445E-BCB0-DD3FEA79C657}" srcOrd="6" destOrd="0" parTransId="{85BEF315-B73B-4421-9290-7E7BDD2A1A84}" sibTransId="{5479BDA6-2970-43B2-BF6D-497FEE470EDC}"/>
    <dgm:cxn modelId="{885736C6-E955-4108-984B-A74DF44C1CB0}" srcId="{5C1866C5-7B3E-4257-89AF-A663F1BA7413}" destId="{298FDBC3-ED98-4436-BE37-EF36AFF599C7}" srcOrd="8" destOrd="0" parTransId="{D074E8F1-1C37-4684-8D60-B61C4B36F063}" sibTransId="{A766E973-496B-4160-8229-E8BC7CEE934D}"/>
    <dgm:cxn modelId="{501931C9-F490-4723-BEEB-987D5FA7F7BF}" type="presOf" srcId="{29C98C70-E310-4748-B196-B93AE1FC96FF}" destId="{EFCA6C98-20CA-4AE2-9871-0F49A58CF445}" srcOrd="0" destOrd="0" presId="urn:microsoft.com/office/officeart/2008/layout/PictureStrips"/>
    <dgm:cxn modelId="{BFE74BC9-C848-41E6-AD53-5C1B223E371F}" type="presOf" srcId="{E8C42E0B-9485-42F8-83EB-047DC9ABDF80}" destId="{06E8EDD1-A567-473A-9CE3-3F6F679C9309}" srcOrd="0" destOrd="0" presId="urn:microsoft.com/office/officeart/2008/layout/PictureStrips"/>
    <dgm:cxn modelId="{618734CB-9EF7-424D-90A0-5C108F03A082}" type="presOf" srcId="{828D6BE6-2C0F-46F3-A229-4FC4E17CDF04}" destId="{8C1E5E6D-2FED-4A38-B0AF-413ADA3A8BBF}" srcOrd="0" destOrd="0" presId="urn:microsoft.com/office/officeart/2008/layout/PictureStrips"/>
    <dgm:cxn modelId="{7982AFF3-C0D3-49AF-AFAD-33947F48CA9F}" type="presOf" srcId="{6F49635C-48EE-45DD-8634-D003F0046916}" destId="{B479520D-F23C-4F53-A7EC-A0FB092C299D}" srcOrd="0" destOrd="0" presId="urn:microsoft.com/office/officeart/2008/layout/PictureStrips"/>
    <dgm:cxn modelId="{CF090913-4C48-4BF9-83BA-4DE66BF6022F}" type="presParOf" srcId="{EF11CB77-C369-41D1-87F8-48E35002A74F}" destId="{B1E013AA-E24A-4DBD-9157-93A590285630}" srcOrd="0" destOrd="0" presId="urn:microsoft.com/office/officeart/2008/layout/PictureStrips"/>
    <dgm:cxn modelId="{BB6DC74B-1993-453C-BC02-0871C249093B}" type="presParOf" srcId="{B1E013AA-E24A-4DBD-9157-93A590285630}" destId="{8C1E5E6D-2FED-4A38-B0AF-413ADA3A8BBF}" srcOrd="0" destOrd="0" presId="urn:microsoft.com/office/officeart/2008/layout/PictureStrips"/>
    <dgm:cxn modelId="{B054EFFB-12EE-4B0E-A03D-D410742F8537}" type="presParOf" srcId="{B1E013AA-E24A-4DBD-9157-93A590285630}" destId="{B5678EEB-F573-4E8E-8688-CFA3E3D70E11}" srcOrd="1" destOrd="0" presId="urn:microsoft.com/office/officeart/2008/layout/PictureStrips"/>
    <dgm:cxn modelId="{EB23E87B-E2B7-4743-B262-16F21B719A25}" type="presParOf" srcId="{EF11CB77-C369-41D1-87F8-48E35002A74F}" destId="{BEC5246A-0942-47BF-AC2C-474DA04DCB8F}" srcOrd="1" destOrd="0" presId="urn:microsoft.com/office/officeart/2008/layout/PictureStrips"/>
    <dgm:cxn modelId="{CBFD48B4-A68B-4594-A2CE-19E2BE09DE5D}" type="presParOf" srcId="{EF11CB77-C369-41D1-87F8-48E35002A74F}" destId="{930EA8A1-97DA-4D5A-8289-905D01ED8BCD}" srcOrd="2" destOrd="0" presId="urn:microsoft.com/office/officeart/2008/layout/PictureStrips"/>
    <dgm:cxn modelId="{9681A991-E785-4EF3-B0DC-3E926E26ED46}" type="presParOf" srcId="{930EA8A1-97DA-4D5A-8289-905D01ED8BCD}" destId="{9E45FBBF-E7E9-4FAB-A11D-0ED19A30CCC7}" srcOrd="0" destOrd="0" presId="urn:microsoft.com/office/officeart/2008/layout/PictureStrips"/>
    <dgm:cxn modelId="{BE6C1738-4697-426B-ADBB-56D7273DC1D7}" type="presParOf" srcId="{930EA8A1-97DA-4D5A-8289-905D01ED8BCD}" destId="{3D3C736F-4709-4F10-915A-1BD034918D4C}" srcOrd="1" destOrd="0" presId="urn:microsoft.com/office/officeart/2008/layout/PictureStrips"/>
    <dgm:cxn modelId="{C6B4889A-1AA4-4C15-8E96-4AAFAE06627D}" type="presParOf" srcId="{EF11CB77-C369-41D1-87F8-48E35002A74F}" destId="{B6F15CA2-1C35-4CB0-9F38-CF987A951238}" srcOrd="3" destOrd="0" presId="urn:microsoft.com/office/officeart/2008/layout/PictureStrips"/>
    <dgm:cxn modelId="{6DE382CD-0362-4348-9B97-6FEC17C53964}" type="presParOf" srcId="{EF11CB77-C369-41D1-87F8-48E35002A74F}" destId="{20E92391-0888-47B9-895B-7A3BD4616E7A}" srcOrd="4" destOrd="0" presId="urn:microsoft.com/office/officeart/2008/layout/PictureStrips"/>
    <dgm:cxn modelId="{C96C853F-72A7-454D-872C-F13B76272A9B}" type="presParOf" srcId="{20E92391-0888-47B9-895B-7A3BD4616E7A}" destId="{06E8EDD1-A567-473A-9CE3-3F6F679C9309}" srcOrd="0" destOrd="0" presId="urn:microsoft.com/office/officeart/2008/layout/PictureStrips"/>
    <dgm:cxn modelId="{5B26D2D4-7D39-4939-9710-5278F046E88D}" type="presParOf" srcId="{20E92391-0888-47B9-895B-7A3BD4616E7A}" destId="{3A5AABCC-5F44-4DE4-8194-F0C7DBA8F6EE}" srcOrd="1" destOrd="0" presId="urn:microsoft.com/office/officeart/2008/layout/PictureStrips"/>
    <dgm:cxn modelId="{B0D0BEE9-66DE-4EDE-8C8C-8EDB278ADBAC}" type="presParOf" srcId="{EF11CB77-C369-41D1-87F8-48E35002A74F}" destId="{7B8E705E-4D9F-4082-9D9F-23404FEF59F1}" srcOrd="5" destOrd="0" presId="urn:microsoft.com/office/officeart/2008/layout/PictureStrips"/>
    <dgm:cxn modelId="{235EC9E8-C41C-4DEA-A473-A29C8FAA0447}" type="presParOf" srcId="{EF11CB77-C369-41D1-87F8-48E35002A74F}" destId="{AC11499F-FB80-44B2-9E75-09D705FC8550}" srcOrd="6" destOrd="0" presId="urn:microsoft.com/office/officeart/2008/layout/PictureStrips"/>
    <dgm:cxn modelId="{F16430F1-975B-469E-9DFE-936B8AF1AB0F}" type="presParOf" srcId="{AC11499F-FB80-44B2-9E75-09D705FC8550}" destId="{B479520D-F23C-4F53-A7EC-A0FB092C299D}" srcOrd="0" destOrd="0" presId="urn:microsoft.com/office/officeart/2008/layout/PictureStrips"/>
    <dgm:cxn modelId="{2FE6A013-5416-4DF7-A8B5-FC026A9D2A6D}" type="presParOf" srcId="{AC11499F-FB80-44B2-9E75-09D705FC8550}" destId="{383115D8-7032-4E6C-9E9F-84C70C298313}" srcOrd="1" destOrd="0" presId="urn:microsoft.com/office/officeart/2008/layout/PictureStrips"/>
    <dgm:cxn modelId="{684D76A5-4454-4473-AE93-1FAB39EDDF5A}" type="presParOf" srcId="{EF11CB77-C369-41D1-87F8-48E35002A74F}" destId="{6287005D-3A37-4E0C-904C-EEED33CC8F1F}" srcOrd="7" destOrd="0" presId="urn:microsoft.com/office/officeart/2008/layout/PictureStrips"/>
    <dgm:cxn modelId="{FA98A01C-2182-470D-9C85-E97CCD07568B}" type="presParOf" srcId="{EF11CB77-C369-41D1-87F8-48E35002A74F}" destId="{16232C8A-AF16-4FA9-8D10-C57225B91C84}" srcOrd="8" destOrd="0" presId="urn:microsoft.com/office/officeart/2008/layout/PictureStrips"/>
    <dgm:cxn modelId="{09F00AC1-FA6C-4531-87B6-60FE489EC84D}" type="presParOf" srcId="{16232C8A-AF16-4FA9-8D10-C57225B91C84}" destId="{021DE6CC-8632-4601-9E7F-C7EBFF6A863C}" srcOrd="0" destOrd="0" presId="urn:microsoft.com/office/officeart/2008/layout/PictureStrips"/>
    <dgm:cxn modelId="{D7EE26BB-0E1B-4C22-8CF6-2BFBD60E3D99}" type="presParOf" srcId="{16232C8A-AF16-4FA9-8D10-C57225B91C84}" destId="{8CA51395-9CC7-47B6-A034-E25B0AE894C4}" srcOrd="1" destOrd="0" presId="urn:microsoft.com/office/officeart/2008/layout/PictureStrips"/>
    <dgm:cxn modelId="{55517C42-29FB-43FA-BC4F-F69A87A9BD64}" type="presParOf" srcId="{EF11CB77-C369-41D1-87F8-48E35002A74F}" destId="{C70B9996-9851-4013-A3C1-624AF4D30422}" srcOrd="9" destOrd="0" presId="urn:microsoft.com/office/officeart/2008/layout/PictureStrips"/>
    <dgm:cxn modelId="{35812E30-8D2D-44BE-A300-6CD8B0D27FE6}" type="presParOf" srcId="{EF11CB77-C369-41D1-87F8-48E35002A74F}" destId="{D340E547-66C2-42F8-A946-1C717EF342F1}" srcOrd="10" destOrd="0" presId="urn:microsoft.com/office/officeart/2008/layout/PictureStrips"/>
    <dgm:cxn modelId="{F0B574AB-6A89-46D3-97DB-F2D2B966C7F1}" type="presParOf" srcId="{D340E547-66C2-42F8-A946-1C717EF342F1}" destId="{B1869D78-CD3C-40D8-AB31-7E43FF10B341}" srcOrd="0" destOrd="0" presId="urn:microsoft.com/office/officeart/2008/layout/PictureStrips"/>
    <dgm:cxn modelId="{65C11779-A3B9-472D-96DC-1A76352930ED}" type="presParOf" srcId="{D340E547-66C2-42F8-A946-1C717EF342F1}" destId="{49636BB9-D65E-499E-A362-92C6C81A6CED}" srcOrd="1" destOrd="0" presId="urn:microsoft.com/office/officeart/2008/layout/PictureStrips"/>
    <dgm:cxn modelId="{72062360-8D36-4050-A03D-F1D51CD78C2E}" type="presParOf" srcId="{EF11CB77-C369-41D1-87F8-48E35002A74F}" destId="{C5FB8A65-2BB7-4F79-93AC-5791E02EC7D0}" srcOrd="11" destOrd="0" presId="urn:microsoft.com/office/officeart/2008/layout/PictureStrips"/>
    <dgm:cxn modelId="{663D6907-CB31-48B0-9D6E-185161C9A6E7}" type="presParOf" srcId="{EF11CB77-C369-41D1-87F8-48E35002A74F}" destId="{1A8782B0-C972-4CE5-A8E1-9CFB57A2B875}" srcOrd="12" destOrd="0" presId="urn:microsoft.com/office/officeart/2008/layout/PictureStrips"/>
    <dgm:cxn modelId="{150F05D4-CBC5-4D8C-8D9E-FAE282E1D663}" type="presParOf" srcId="{1A8782B0-C972-4CE5-A8E1-9CFB57A2B875}" destId="{BFAF81D7-A2F6-4B74-9E3C-D31C83059D32}" srcOrd="0" destOrd="0" presId="urn:microsoft.com/office/officeart/2008/layout/PictureStrips"/>
    <dgm:cxn modelId="{9C1D6E74-6CBF-4742-A1EF-3B88EBF8D209}" type="presParOf" srcId="{1A8782B0-C972-4CE5-A8E1-9CFB57A2B875}" destId="{7B370B1C-74A3-4FBF-A79D-53DCA72F05D2}" srcOrd="1" destOrd="0" presId="urn:microsoft.com/office/officeart/2008/layout/PictureStrips"/>
    <dgm:cxn modelId="{44442B47-CC8F-4F7F-BA39-40398610522E}" type="presParOf" srcId="{EF11CB77-C369-41D1-87F8-48E35002A74F}" destId="{595362C2-EBDC-4702-89EB-42692DE49DDE}" srcOrd="13" destOrd="0" presId="urn:microsoft.com/office/officeart/2008/layout/PictureStrips"/>
    <dgm:cxn modelId="{1124E6DE-F860-45ED-A454-C3D0279A7FAB}" type="presParOf" srcId="{EF11CB77-C369-41D1-87F8-48E35002A74F}" destId="{61815370-9ED3-41A5-8927-904168B33C73}" srcOrd="14" destOrd="0" presId="urn:microsoft.com/office/officeart/2008/layout/PictureStrips"/>
    <dgm:cxn modelId="{1CF4410A-6522-42F2-87B1-4F79F6A97C8F}" type="presParOf" srcId="{61815370-9ED3-41A5-8927-904168B33C73}" destId="{EFCA6C98-20CA-4AE2-9871-0F49A58CF445}" srcOrd="0" destOrd="0" presId="urn:microsoft.com/office/officeart/2008/layout/PictureStrips"/>
    <dgm:cxn modelId="{D84A136E-AC25-4173-8EBC-51368CA4F7AA}" type="presParOf" srcId="{61815370-9ED3-41A5-8927-904168B33C73}" destId="{FA151234-75E8-4276-881C-69A67CFE5129}" srcOrd="1" destOrd="0" presId="urn:microsoft.com/office/officeart/2008/layout/PictureStrips"/>
    <dgm:cxn modelId="{ACEEB886-226A-4C97-B354-C81C23453947}" type="presParOf" srcId="{EF11CB77-C369-41D1-87F8-48E35002A74F}" destId="{63C0A7D1-002C-4FD0-9517-5A4AD879B1C7}" srcOrd="15" destOrd="0" presId="urn:microsoft.com/office/officeart/2008/layout/PictureStrips"/>
    <dgm:cxn modelId="{1E331C06-04FA-4EC3-89EB-81FDAC14C378}" type="presParOf" srcId="{EF11CB77-C369-41D1-87F8-48E35002A74F}" destId="{82D21AC7-DDC0-4080-B1A6-F68036B26BA4}" srcOrd="16" destOrd="0" presId="urn:microsoft.com/office/officeart/2008/layout/PictureStrips"/>
    <dgm:cxn modelId="{AC411868-2C81-492C-AB19-C652666AA7C4}" type="presParOf" srcId="{82D21AC7-DDC0-4080-B1A6-F68036B26BA4}" destId="{E00C76CC-A077-48F3-872E-354F5A5E558B}" srcOrd="0" destOrd="0" presId="urn:microsoft.com/office/officeart/2008/layout/PictureStrips"/>
    <dgm:cxn modelId="{4AFF57F1-AF67-4F64-AB96-61C1B977CB28}" type="presParOf" srcId="{82D21AC7-DDC0-4080-B1A6-F68036B26BA4}" destId="{D9406FBA-78E5-4625-A84A-46AE0E2D5BE9}" srcOrd="1" destOrd="0" presId="urn:microsoft.com/office/officeart/2008/layout/PictureStrips"/>
    <dgm:cxn modelId="{0CF1035B-41CD-456D-98D4-CF11F432EF35}" type="presParOf" srcId="{EF11CB77-C369-41D1-87F8-48E35002A74F}" destId="{D7387A58-9D46-4328-A45A-0A3D933599F8}" srcOrd="17" destOrd="0" presId="urn:microsoft.com/office/officeart/2008/layout/PictureStrips"/>
    <dgm:cxn modelId="{9756DCB5-D299-49EA-A61A-F3F3CE143269}" type="presParOf" srcId="{EF11CB77-C369-41D1-87F8-48E35002A74F}" destId="{1206D57F-E379-4EEF-9A86-A7F70CABDA51}" srcOrd="18" destOrd="0" presId="urn:microsoft.com/office/officeart/2008/layout/PictureStrips"/>
    <dgm:cxn modelId="{34E73F49-4ADC-4D59-AEAF-07E34F36658C}" type="presParOf" srcId="{1206D57F-E379-4EEF-9A86-A7F70CABDA51}" destId="{1FBEF4AB-7D1F-44CD-ADCF-075D5AF35384}" srcOrd="0" destOrd="0" presId="urn:microsoft.com/office/officeart/2008/layout/PictureStrips"/>
    <dgm:cxn modelId="{8025D870-E573-4E18-94FD-5DCA4D3E4586}" type="presParOf" srcId="{1206D57F-E379-4EEF-9A86-A7F70CABDA51}" destId="{56A279E2-58D2-408C-8097-BBB7014BF1FF}" srcOrd="1" destOrd="0" presId="urn:microsoft.com/office/officeart/2008/layout/PictureStrips"/>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D2C27D-6FF3-4EF7-9A10-E3AC887D021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1EAF167E-2443-4E01-8526-B2D75CC82750}">
      <dgm:prSet phldrT="[Text]"/>
      <dgm:spPr>
        <a:solidFill>
          <a:schemeClr val="accent4"/>
        </a:solidFill>
        <a:ln>
          <a:solidFill>
            <a:schemeClr val="accent4"/>
          </a:solidFill>
        </a:ln>
      </dgm:spPr>
      <dgm:t>
        <a:bodyPr/>
        <a:lstStyle/>
        <a:p>
          <a:r>
            <a:rPr lang="en-GB" b="1" dirty="0"/>
            <a:t>Political and regulatory barriers</a:t>
          </a:r>
        </a:p>
      </dgm:t>
    </dgm:pt>
    <dgm:pt modelId="{E2999FA5-6CAF-4B1B-8A2D-AEE9A83F0C58}" type="parTrans" cxnId="{78702E43-B4E0-441C-B304-B095EFC3097B}">
      <dgm:prSet/>
      <dgm:spPr/>
      <dgm:t>
        <a:bodyPr/>
        <a:lstStyle/>
        <a:p>
          <a:endParaRPr lang="en-GB"/>
        </a:p>
      </dgm:t>
    </dgm:pt>
    <dgm:pt modelId="{498A4AAE-F2B3-43A1-AE4F-0F5E10C9AC8D}" type="sibTrans" cxnId="{78702E43-B4E0-441C-B304-B095EFC3097B}">
      <dgm:prSet/>
      <dgm:spPr/>
      <dgm:t>
        <a:bodyPr/>
        <a:lstStyle/>
        <a:p>
          <a:endParaRPr lang="en-GB"/>
        </a:p>
      </dgm:t>
    </dgm:pt>
    <dgm:pt modelId="{04A87A06-FF47-4205-8A54-9ED0D1654B1B}">
      <dgm:prSet phldrT="[Text]" custT="1"/>
      <dgm:spPr>
        <a:ln>
          <a:solidFill>
            <a:schemeClr val="accent4"/>
          </a:solidFill>
        </a:ln>
      </dgm:spPr>
      <dgm:t>
        <a:bodyPr/>
        <a:lstStyle/>
        <a:p>
          <a:pPr algn="just"/>
          <a:r>
            <a:rPr lang="en-GB" sz="1400" dirty="0"/>
            <a:t>Gaps in the governance structure </a:t>
          </a:r>
        </a:p>
      </dgm:t>
    </dgm:pt>
    <dgm:pt modelId="{B375830D-D255-4469-9D6D-6DA5BB59FCCD}" type="parTrans" cxnId="{DB5A7251-42F0-43CF-AB50-26DBE6DB8561}">
      <dgm:prSet/>
      <dgm:spPr/>
      <dgm:t>
        <a:bodyPr/>
        <a:lstStyle/>
        <a:p>
          <a:endParaRPr lang="en-GB"/>
        </a:p>
      </dgm:t>
    </dgm:pt>
    <dgm:pt modelId="{D43018FF-E549-4186-A3AB-934B05D2DAF9}" type="sibTrans" cxnId="{DB5A7251-42F0-43CF-AB50-26DBE6DB8561}">
      <dgm:prSet/>
      <dgm:spPr/>
      <dgm:t>
        <a:bodyPr/>
        <a:lstStyle/>
        <a:p>
          <a:endParaRPr lang="en-GB"/>
        </a:p>
      </dgm:t>
    </dgm:pt>
    <dgm:pt modelId="{DEDD2DB7-6177-49D9-87A8-DC5282617F54}">
      <dgm:prSet phldrT="[Text]"/>
      <dgm:spPr/>
      <dgm:t>
        <a:bodyPr/>
        <a:lstStyle/>
        <a:p>
          <a:r>
            <a:rPr lang="en-GB" b="1" dirty="0"/>
            <a:t>Recommendations</a:t>
          </a:r>
        </a:p>
      </dgm:t>
    </dgm:pt>
    <dgm:pt modelId="{6624D4B6-4E1A-4601-817F-7D5924C7F41B}" type="parTrans" cxnId="{AA14C2D6-3787-49FB-AD82-D764B5275C26}">
      <dgm:prSet/>
      <dgm:spPr/>
      <dgm:t>
        <a:bodyPr/>
        <a:lstStyle/>
        <a:p>
          <a:endParaRPr lang="en-GB"/>
        </a:p>
      </dgm:t>
    </dgm:pt>
    <dgm:pt modelId="{2E332B48-C928-4450-BA7F-8EEBF3C34153}" type="sibTrans" cxnId="{AA14C2D6-3787-49FB-AD82-D764B5275C26}">
      <dgm:prSet/>
      <dgm:spPr/>
      <dgm:t>
        <a:bodyPr/>
        <a:lstStyle/>
        <a:p>
          <a:endParaRPr lang="en-GB"/>
        </a:p>
      </dgm:t>
    </dgm:pt>
    <dgm:pt modelId="{75118DA7-8A73-4425-BDDA-DD0A7058A232}">
      <dgm:prSet phldrT="[Text]" custT="1"/>
      <dgm:spPr/>
      <dgm:t>
        <a:bodyPr/>
        <a:lstStyle/>
        <a:p>
          <a:r>
            <a:rPr lang="en-GB" sz="1400" dirty="0"/>
            <a:t>Support for R&amp;D</a:t>
          </a:r>
        </a:p>
      </dgm:t>
    </dgm:pt>
    <dgm:pt modelId="{6D496890-5CFD-4978-B1D3-21CCB86A101B}" type="parTrans" cxnId="{BEE69A17-642E-41AD-8FBE-3332571A1CE5}">
      <dgm:prSet/>
      <dgm:spPr/>
      <dgm:t>
        <a:bodyPr/>
        <a:lstStyle/>
        <a:p>
          <a:endParaRPr lang="en-GB"/>
        </a:p>
      </dgm:t>
    </dgm:pt>
    <dgm:pt modelId="{455FA95F-95B5-4432-93F3-B95350B97268}" type="sibTrans" cxnId="{BEE69A17-642E-41AD-8FBE-3332571A1CE5}">
      <dgm:prSet/>
      <dgm:spPr/>
      <dgm:t>
        <a:bodyPr/>
        <a:lstStyle/>
        <a:p>
          <a:endParaRPr lang="en-GB"/>
        </a:p>
      </dgm:t>
    </dgm:pt>
    <dgm:pt modelId="{B43CD424-B8E5-4CD8-81B9-3255D04E7DED}">
      <dgm:prSet phldrT="[Text]" custT="1"/>
      <dgm:spPr>
        <a:ln>
          <a:solidFill>
            <a:schemeClr val="accent4"/>
          </a:solidFill>
        </a:ln>
      </dgm:spPr>
      <dgm:t>
        <a:bodyPr/>
        <a:lstStyle/>
        <a:p>
          <a:pPr algn="just"/>
          <a:r>
            <a:rPr lang="en-GB" sz="1400" dirty="0"/>
            <a:t>Regulations lack of clarity and comprehensiveness</a:t>
          </a:r>
        </a:p>
      </dgm:t>
    </dgm:pt>
    <dgm:pt modelId="{FC5A8F7B-F6FE-4FEE-8D49-023AE50EEB73}" type="parTrans" cxnId="{984429DA-5091-4C74-85B2-68BD8B0AFD7A}">
      <dgm:prSet/>
      <dgm:spPr/>
      <dgm:t>
        <a:bodyPr/>
        <a:lstStyle/>
        <a:p>
          <a:endParaRPr lang="en-GB"/>
        </a:p>
      </dgm:t>
    </dgm:pt>
    <dgm:pt modelId="{4285CB14-7C48-47D0-B454-76C4AA4F8554}" type="sibTrans" cxnId="{984429DA-5091-4C74-85B2-68BD8B0AFD7A}">
      <dgm:prSet/>
      <dgm:spPr/>
      <dgm:t>
        <a:bodyPr/>
        <a:lstStyle/>
        <a:p>
          <a:endParaRPr lang="en-GB"/>
        </a:p>
      </dgm:t>
    </dgm:pt>
    <dgm:pt modelId="{4EBF82C4-DBCF-4AEA-8A74-4976A6E01113}">
      <dgm:prSet phldrT="[Text]" custT="1"/>
      <dgm:spPr/>
      <dgm:t>
        <a:bodyPr/>
        <a:lstStyle/>
        <a:p>
          <a:r>
            <a:rPr lang="en-GB" sz="1400" dirty="0"/>
            <a:t>Taxes on environmentally harmful activities </a:t>
          </a:r>
        </a:p>
      </dgm:t>
    </dgm:pt>
    <dgm:pt modelId="{F3638D4E-837F-43FA-A56D-B0C3BC85678F}" type="parTrans" cxnId="{F25371BB-7DE4-48D1-98F5-48AD86EC8287}">
      <dgm:prSet/>
      <dgm:spPr/>
      <dgm:t>
        <a:bodyPr/>
        <a:lstStyle/>
        <a:p>
          <a:endParaRPr lang="en-GB"/>
        </a:p>
      </dgm:t>
    </dgm:pt>
    <dgm:pt modelId="{3A1326BD-BA84-41E4-9A74-7C66735B2A42}" type="sibTrans" cxnId="{F25371BB-7DE4-48D1-98F5-48AD86EC8287}">
      <dgm:prSet/>
      <dgm:spPr/>
      <dgm:t>
        <a:bodyPr/>
        <a:lstStyle/>
        <a:p>
          <a:endParaRPr lang="en-GB"/>
        </a:p>
      </dgm:t>
    </dgm:pt>
    <dgm:pt modelId="{0A47AC60-7608-405D-8F53-C5BD7D229883}">
      <dgm:prSet phldrT="[Text]" custT="1"/>
      <dgm:spPr/>
      <dgm:t>
        <a:bodyPr/>
        <a:lstStyle/>
        <a:p>
          <a:r>
            <a:rPr lang="en-GB" sz="1400" dirty="0"/>
            <a:t>Adjust state purchase policy </a:t>
          </a:r>
        </a:p>
      </dgm:t>
    </dgm:pt>
    <dgm:pt modelId="{EA7DAF25-9C6E-46BF-8E31-D4B965F040C4}" type="parTrans" cxnId="{3F6C10F3-7AE3-4DA1-AD71-CB86995FCD7C}">
      <dgm:prSet/>
      <dgm:spPr/>
      <dgm:t>
        <a:bodyPr/>
        <a:lstStyle/>
        <a:p>
          <a:endParaRPr lang="en-GB"/>
        </a:p>
      </dgm:t>
    </dgm:pt>
    <dgm:pt modelId="{263BAAC2-C99A-463D-AEF8-8DC4F091C5E1}" type="sibTrans" cxnId="{3F6C10F3-7AE3-4DA1-AD71-CB86995FCD7C}">
      <dgm:prSet/>
      <dgm:spPr/>
      <dgm:t>
        <a:bodyPr/>
        <a:lstStyle/>
        <a:p>
          <a:endParaRPr lang="en-GB"/>
        </a:p>
      </dgm:t>
    </dgm:pt>
    <dgm:pt modelId="{5FA65524-6E79-402E-9052-B883B6A87AC8}" type="pres">
      <dgm:prSet presAssocID="{0CD2C27D-6FF3-4EF7-9A10-E3AC887D0219}" presName="linearFlow" presStyleCnt="0">
        <dgm:presLayoutVars>
          <dgm:dir/>
          <dgm:animLvl val="lvl"/>
          <dgm:resizeHandles val="exact"/>
        </dgm:presLayoutVars>
      </dgm:prSet>
      <dgm:spPr/>
    </dgm:pt>
    <dgm:pt modelId="{9767CBA6-278D-4811-BCFC-562882E92BBC}" type="pres">
      <dgm:prSet presAssocID="{1EAF167E-2443-4E01-8526-B2D75CC82750}" presName="composite" presStyleCnt="0"/>
      <dgm:spPr/>
    </dgm:pt>
    <dgm:pt modelId="{F5856576-4CF0-4A5D-B48C-DBA103A07769}" type="pres">
      <dgm:prSet presAssocID="{1EAF167E-2443-4E01-8526-B2D75CC82750}" presName="parTx" presStyleLbl="node1" presStyleIdx="0" presStyleCnt="2">
        <dgm:presLayoutVars>
          <dgm:chMax val="0"/>
          <dgm:chPref val="0"/>
          <dgm:bulletEnabled val="1"/>
        </dgm:presLayoutVars>
      </dgm:prSet>
      <dgm:spPr/>
    </dgm:pt>
    <dgm:pt modelId="{82C08CB7-1F80-4C23-BE40-B1E264F0273D}" type="pres">
      <dgm:prSet presAssocID="{1EAF167E-2443-4E01-8526-B2D75CC82750}" presName="parSh" presStyleLbl="node1" presStyleIdx="0" presStyleCnt="2"/>
      <dgm:spPr/>
    </dgm:pt>
    <dgm:pt modelId="{47F064AA-709B-4CDD-9F6B-97F21EA2FCE0}" type="pres">
      <dgm:prSet presAssocID="{1EAF167E-2443-4E01-8526-B2D75CC82750}" presName="desTx" presStyleLbl="fgAcc1" presStyleIdx="0" presStyleCnt="2">
        <dgm:presLayoutVars>
          <dgm:bulletEnabled val="1"/>
        </dgm:presLayoutVars>
      </dgm:prSet>
      <dgm:spPr/>
    </dgm:pt>
    <dgm:pt modelId="{AECCA45D-F25B-4FB3-A235-37084D7F6FEF}" type="pres">
      <dgm:prSet presAssocID="{498A4AAE-F2B3-43A1-AE4F-0F5E10C9AC8D}" presName="sibTrans" presStyleLbl="sibTrans2D1" presStyleIdx="0" presStyleCnt="1"/>
      <dgm:spPr/>
    </dgm:pt>
    <dgm:pt modelId="{2AB7A31F-F938-47EB-9DEB-221794E94636}" type="pres">
      <dgm:prSet presAssocID="{498A4AAE-F2B3-43A1-AE4F-0F5E10C9AC8D}" presName="connTx" presStyleLbl="sibTrans2D1" presStyleIdx="0" presStyleCnt="1"/>
      <dgm:spPr/>
    </dgm:pt>
    <dgm:pt modelId="{391B122A-1B5F-4CA7-A431-86F1456EE57D}" type="pres">
      <dgm:prSet presAssocID="{DEDD2DB7-6177-49D9-87A8-DC5282617F54}" presName="composite" presStyleCnt="0"/>
      <dgm:spPr/>
    </dgm:pt>
    <dgm:pt modelId="{71DF246C-B05C-4230-AD06-70112B95A33B}" type="pres">
      <dgm:prSet presAssocID="{DEDD2DB7-6177-49D9-87A8-DC5282617F54}" presName="parTx" presStyleLbl="node1" presStyleIdx="0" presStyleCnt="2">
        <dgm:presLayoutVars>
          <dgm:chMax val="0"/>
          <dgm:chPref val="0"/>
          <dgm:bulletEnabled val="1"/>
        </dgm:presLayoutVars>
      </dgm:prSet>
      <dgm:spPr/>
    </dgm:pt>
    <dgm:pt modelId="{048E44B5-8E57-4415-8C85-BD58BB8C4338}" type="pres">
      <dgm:prSet presAssocID="{DEDD2DB7-6177-49D9-87A8-DC5282617F54}" presName="parSh" presStyleLbl="node1" presStyleIdx="1" presStyleCnt="2"/>
      <dgm:spPr/>
    </dgm:pt>
    <dgm:pt modelId="{7622ACE0-9184-4E4B-99FB-FDC2E1BB8FFA}" type="pres">
      <dgm:prSet presAssocID="{DEDD2DB7-6177-49D9-87A8-DC5282617F54}" presName="desTx" presStyleLbl="fgAcc1" presStyleIdx="1" presStyleCnt="2">
        <dgm:presLayoutVars>
          <dgm:bulletEnabled val="1"/>
        </dgm:presLayoutVars>
      </dgm:prSet>
      <dgm:spPr/>
    </dgm:pt>
  </dgm:ptLst>
  <dgm:cxnLst>
    <dgm:cxn modelId="{CEAA4D01-E310-438E-B2B2-50CDB4A9966E}" type="presOf" srcId="{498A4AAE-F2B3-43A1-AE4F-0F5E10C9AC8D}" destId="{2AB7A31F-F938-47EB-9DEB-221794E94636}" srcOrd="1" destOrd="0" presId="urn:microsoft.com/office/officeart/2005/8/layout/process3"/>
    <dgm:cxn modelId="{AE8E4E03-9FD3-49AC-974F-93955D78CB25}" type="presOf" srcId="{4EBF82C4-DBCF-4AEA-8A74-4976A6E01113}" destId="{7622ACE0-9184-4E4B-99FB-FDC2E1BB8FFA}" srcOrd="0" destOrd="1" presId="urn:microsoft.com/office/officeart/2005/8/layout/process3"/>
    <dgm:cxn modelId="{BEE69A17-642E-41AD-8FBE-3332571A1CE5}" srcId="{DEDD2DB7-6177-49D9-87A8-DC5282617F54}" destId="{75118DA7-8A73-4425-BDDA-DD0A7058A232}" srcOrd="0" destOrd="0" parTransId="{6D496890-5CFD-4978-B1D3-21CCB86A101B}" sibTransId="{455FA95F-95B5-4432-93F3-B95350B97268}"/>
    <dgm:cxn modelId="{48BBAC17-6212-486F-98DB-272252E1828B}" type="presOf" srcId="{B43CD424-B8E5-4CD8-81B9-3255D04E7DED}" destId="{47F064AA-709B-4CDD-9F6B-97F21EA2FCE0}" srcOrd="0" destOrd="1" presId="urn:microsoft.com/office/officeart/2005/8/layout/process3"/>
    <dgm:cxn modelId="{7BCB0129-A54D-4811-97AA-778631510F52}" type="presOf" srcId="{DEDD2DB7-6177-49D9-87A8-DC5282617F54}" destId="{71DF246C-B05C-4230-AD06-70112B95A33B}" srcOrd="0" destOrd="0" presId="urn:microsoft.com/office/officeart/2005/8/layout/process3"/>
    <dgm:cxn modelId="{78702E43-B4E0-441C-B304-B095EFC3097B}" srcId="{0CD2C27D-6FF3-4EF7-9A10-E3AC887D0219}" destId="{1EAF167E-2443-4E01-8526-B2D75CC82750}" srcOrd="0" destOrd="0" parTransId="{E2999FA5-6CAF-4B1B-8A2D-AEE9A83F0C58}" sibTransId="{498A4AAE-F2B3-43A1-AE4F-0F5E10C9AC8D}"/>
    <dgm:cxn modelId="{DB5A7251-42F0-43CF-AB50-26DBE6DB8561}" srcId="{1EAF167E-2443-4E01-8526-B2D75CC82750}" destId="{04A87A06-FF47-4205-8A54-9ED0D1654B1B}" srcOrd="0" destOrd="0" parTransId="{B375830D-D255-4469-9D6D-6DA5BB59FCCD}" sibTransId="{D43018FF-E549-4186-A3AB-934B05D2DAF9}"/>
    <dgm:cxn modelId="{41ACD873-1F3E-43B4-B828-FFD0B827823C}" type="presOf" srcId="{04A87A06-FF47-4205-8A54-9ED0D1654B1B}" destId="{47F064AA-709B-4CDD-9F6B-97F21EA2FCE0}" srcOrd="0" destOrd="0" presId="urn:microsoft.com/office/officeart/2005/8/layout/process3"/>
    <dgm:cxn modelId="{84D11B5A-8710-456E-94AB-70732FA28370}" type="presOf" srcId="{1EAF167E-2443-4E01-8526-B2D75CC82750}" destId="{82C08CB7-1F80-4C23-BE40-B1E264F0273D}" srcOrd="1" destOrd="0" presId="urn:microsoft.com/office/officeart/2005/8/layout/process3"/>
    <dgm:cxn modelId="{65CB897E-6356-4D16-B90A-1F02420F2DCF}" type="presOf" srcId="{1EAF167E-2443-4E01-8526-B2D75CC82750}" destId="{F5856576-4CF0-4A5D-B48C-DBA103A07769}" srcOrd="0" destOrd="0" presId="urn:microsoft.com/office/officeart/2005/8/layout/process3"/>
    <dgm:cxn modelId="{3098A17E-843E-4CD3-A9AB-6DD9B51C0FBA}" type="presOf" srcId="{0A47AC60-7608-405D-8F53-C5BD7D229883}" destId="{7622ACE0-9184-4E4B-99FB-FDC2E1BB8FFA}" srcOrd="0" destOrd="2" presId="urn:microsoft.com/office/officeart/2005/8/layout/process3"/>
    <dgm:cxn modelId="{E1572986-8C9E-4C29-8DA3-7162D76AD90F}" type="presOf" srcId="{0CD2C27D-6FF3-4EF7-9A10-E3AC887D0219}" destId="{5FA65524-6E79-402E-9052-B883B6A87AC8}" srcOrd="0" destOrd="0" presId="urn:microsoft.com/office/officeart/2005/8/layout/process3"/>
    <dgm:cxn modelId="{8C39C49E-33BD-4A61-AEE7-C214F1046883}" type="presOf" srcId="{498A4AAE-F2B3-43A1-AE4F-0F5E10C9AC8D}" destId="{AECCA45D-F25B-4FB3-A235-37084D7F6FEF}" srcOrd="0" destOrd="0" presId="urn:microsoft.com/office/officeart/2005/8/layout/process3"/>
    <dgm:cxn modelId="{F25371BB-7DE4-48D1-98F5-48AD86EC8287}" srcId="{DEDD2DB7-6177-49D9-87A8-DC5282617F54}" destId="{4EBF82C4-DBCF-4AEA-8A74-4976A6E01113}" srcOrd="1" destOrd="0" parTransId="{F3638D4E-837F-43FA-A56D-B0C3BC85678F}" sibTransId="{3A1326BD-BA84-41E4-9A74-7C66735B2A42}"/>
    <dgm:cxn modelId="{DC34E8C0-AD4C-41ED-9B32-2A7575D4F9B2}" type="presOf" srcId="{75118DA7-8A73-4425-BDDA-DD0A7058A232}" destId="{7622ACE0-9184-4E4B-99FB-FDC2E1BB8FFA}" srcOrd="0" destOrd="0" presId="urn:microsoft.com/office/officeart/2005/8/layout/process3"/>
    <dgm:cxn modelId="{AA14C2D6-3787-49FB-AD82-D764B5275C26}" srcId="{0CD2C27D-6FF3-4EF7-9A10-E3AC887D0219}" destId="{DEDD2DB7-6177-49D9-87A8-DC5282617F54}" srcOrd="1" destOrd="0" parTransId="{6624D4B6-4E1A-4601-817F-7D5924C7F41B}" sibTransId="{2E332B48-C928-4450-BA7F-8EEBF3C34153}"/>
    <dgm:cxn modelId="{984429DA-5091-4C74-85B2-68BD8B0AFD7A}" srcId="{1EAF167E-2443-4E01-8526-B2D75CC82750}" destId="{B43CD424-B8E5-4CD8-81B9-3255D04E7DED}" srcOrd="1" destOrd="0" parTransId="{FC5A8F7B-F6FE-4FEE-8D49-023AE50EEB73}" sibTransId="{4285CB14-7C48-47D0-B454-76C4AA4F8554}"/>
    <dgm:cxn modelId="{3F6C10F3-7AE3-4DA1-AD71-CB86995FCD7C}" srcId="{DEDD2DB7-6177-49D9-87A8-DC5282617F54}" destId="{0A47AC60-7608-405D-8F53-C5BD7D229883}" srcOrd="2" destOrd="0" parTransId="{EA7DAF25-9C6E-46BF-8E31-D4B965F040C4}" sibTransId="{263BAAC2-C99A-463D-AEF8-8DC4F091C5E1}"/>
    <dgm:cxn modelId="{E3BE14FA-C05C-4A0D-9396-4D2FB1E1BC77}" type="presOf" srcId="{DEDD2DB7-6177-49D9-87A8-DC5282617F54}" destId="{048E44B5-8E57-4415-8C85-BD58BB8C4338}" srcOrd="1" destOrd="0" presId="urn:microsoft.com/office/officeart/2005/8/layout/process3"/>
    <dgm:cxn modelId="{CE6CBC84-FD18-4E77-B104-7B48A6E8E67B}" type="presParOf" srcId="{5FA65524-6E79-402E-9052-B883B6A87AC8}" destId="{9767CBA6-278D-4811-BCFC-562882E92BBC}" srcOrd="0" destOrd="0" presId="urn:microsoft.com/office/officeart/2005/8/layout/process3"/>
    <dgm:cxn modelId="{AD13A2DB-F2D3-462C-96CD-2D104A4C9EE6}" type="presParOf" srcId="{9767CBA6-278D-4811-BCFC-562882E92BBC}" destId="{F5856576-4CF0-4A5D-B48C-DBA103A07769}" srcOrd="0" destOrd="0" presId="urn:microsoft.com/office/officeart/2005/8/layout/process3"/>
    <dgm:cxn modelId="{30DC31AC-6F96-45A7-80B4-C3276B13C5E2}" type="presParOf" srcId="{9767CBA6-278D-4811-BCFC-562882E92BBC}" destId="{82C08CB7-1F80-4C23-BE40-B1E264F0273D}" srcOrd="1" destOrd="0" presId="urn:microsoft.com/office/officeart/2005/8/layout/process3"/>
    <dgm:cxn modelId="{CD9E08FD-11BC-4898-B2EB-02A85A208ABD}" type="presParOf" srcId="{9767CBA6-278D-4811-BCFC-562882E92BBC}" destId="{47F064AA-709B-4CDD-9F6B-97F21EA2FCE0}" srcOrd="2" destOrd="0" presId="urn:microsoft.com/office/officeart/2005/8/layout/process3"/>
    <dgm:cxn modelId="{3F5E6D40-D56B-4D80-9581-2308D8434339}" type="presParOf" srcId="{5FA65524-6E79-402E-9052-B883B6A87AC8}" destId="{AECCA45D-F25B-4FB3-A235-37084D7F6FEF}" srcOrd="1" destOrd="0" presId="urn:microsoft.com/office/officeart/2005/8/layout/process3"/>
    <dgm:cxn modelId="{317BADE6-62A6-4F89-A939-76C3200195F9}" type="presParOf" srcId="{AECCA45D-F25B-4FB3-A235-37084D7F6FEF}" destId="{2AB7A31F-F938-47EB-9DEB-221794E94636}" srcOrd="0" destOrd="0" presId="urn:microsoft.com/office/officeart/2005/8/layout/process3"/>
    <dgm:cxn modelId="{A9B264F9-02F9-48D4-956B-2FDAC9C85EB0}" type="presParOf" srcId="{5FA65524-6E79-402E-9052-B883B6A87AC8}" destId="{391B122A-1B5F-4CA7-A431-86F1456EE57D}" srcOrd="2" destOrd="0" presId="urn:microsoft.com/office/officeart/2005/8/layout/process3"/>
    <dgm:cxn modelId="{09B95C16-7803-4DBF-85B0-4DD98C214B2E}" type="presParOf" srcId="{391B122A-1B5F-4CA7-A431-86F1456EE57D}" destId="{71DF246C-B05C-4230-AD06-70112B95A33B}" srcOrd="0" destOrd="0" presId="urn:microsoft.com/office/officeart/2005/8/layout/process3"/>
    <dgm:cxn modelId="{9D4F437F-EC53-4964-A2C2-BF72902C920F}" type="presParOf" srcId="{391B122A-1B5F-4CA7-A431-86F1456EE57D}" destId="{048E44B5-8E57-4415-8C85-BD58BB8C4338}" srcOrd="1" destOrd="0" presId="urn:microsoft.com/office/officeart/2005/8/layout/process3"/>
    <dgm:cxn modelId="{697F8098-0096-4591-B348-6FE20FBC5130}" type="presParOf" srcId="{391B122A-1B5F-4CA7-A431-86F1456EE57D}" destId="{7622ACE0-9184-4E4B-99FB-FDC2E1BB8FF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D2C27D-6FF3-4EF7-9A10-E3AC887D021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1EAF167E-2443-4E01-8526-B2D75CC82750}">
      <dgm:prSet phldrT="[Text]"/>
      <dgm:spPr>
        <a:solidFill>
          <a:schemeClr val="accent4"/>
        </a:solidFill>
      </dgm:spPr>
      <dgm:t>
        <a:bodyPr/>
        <a:lstStyle/>
        <a:p>
          <a:r>
            <a:rPr lang="en-GB" b="1" dirty="0"/>
            <a:t>Economic barriers</a:t>
          </a:r>
        </a:p>
      </dgm:t>
    </dgm:pt>
    <dgm:pt modelId="{E2999FA5-6CAF-4B1B-8A2D-AEE9A83F0C58}" type="parTrans" cxnId="{78702E43-B4E0-441C-B304-B095EFC3097B}">
      <dgm:prSet/>
      <dgm:spPr/>
      <dgm:t>
        <a:bodyPr/>
        <a:lstStyle/>
        <a:p>
          <a:endParaRPr lang="en-GB"/>
        </a:p>
      </dgm:t>
    </dgm:pt>
    <dgm:pt modelId="{498A4AAE-F2B3-43A1-AE4F-0F5E10C9AC8D}" type="sibTrans" cxnId="{78702E43-B4E0-441C-B304-B095EFC3097B}">
      <dgm:prSet/>
      <dgm:spPr/>
      <dgm:t>
        <a:bodyPr/>
        <a:lstStyle/>
        <a:p>
          <a:endParaRPr lang="en-GB"/>
        </a:p>
      </dgm:t>
    </dgm:pt>
    <dgm:pt modelId="{04A87A06-FF47-4205-8A54-9ED0D1654B1B}">
      <dgm:prSet phldrT="[Text]" custT="1"/>
      <dgm:spPr>
        <a:ln>
          <a:solidFill>
            <a:schemeClr val="accent4"/>
          </a:solidFill>
        </a:ln>
      </dgm:spPr>
      <dgm:t>
        <a:bodyPr/>
        <a:lstStyle/>
        <a:p>
          <a:pPr algn="just"/>
          <a:r>
            <a:rPr lang="en-GB" sz="1400" dirty="0"/>
            <a:t>High subsidies for traditional energy sources</a:t>
          </a:r>
        </a:p>
      </dgm:t>
    </dgm:pt>
    <dgm:pt modelId="{B375830D-D255-4469-9D6D-6DA5BB59FCCD}" type="parTrans" cxnId="{DB5A7251-42F0-43CF-AB50-26DBE6DB8561}">
      <dgm:prSet/>
      <dgm:spPr/>
      <dgm:t>
        <a:bodyPr/>
        <a:lstStyle/>
        <a:p>
          <a:endParaRPr lang="en-GB"/>
        </a:p>
      </dgm:t>
    </dgm:pt>
    <dgm:pt modelId="{D43018FF-E549-4186-A3AB-934B05D2DAF9}" type="sibTrans" cxnId="{DB5A7251-42F0-43CF-AB50-26DBE6DB8561}">
      <dgm:prSet/>
      <dgm:spPr/>
      <dgm:t>
        <a:bodyPr/>
        <a:lstStyle/>
        <a:p>
          <a:endParaRPr lang="en-GB"/>
        </a:p>
      </dgm:t>
    </dgm:pt>
    <dgm:pt modelId="{DEDD2DB7-6177-49D9-87A8-DC5282617F54}">
      <dgm:prSet phldrT="[Text]"/>
      <dgm:spPr/>
      <dgm:t>
        <a:bodyPr/>
        <a:lstStyle/>
        <a:p>
          <a:r>
            <a:rPr lang="en-GB" b="1" dirty="0"/>
            <a:t>Recommendations</a:t>
          </a:r>
        </a:p>
      </dgm:t>
    </dgm:pt>
    <dgm:pt modelId="{6624D4B6-4E1A-4601-817F-7D5924C7F41B}" type="parTrans" cxnId="{AA14C2D6-3787-49FB-AD82-D764B5275C26}">
      <dgm:prSet/>
      <dgm:spPr/>
      <dgm:t>
        <a:bodyPr/>
        <a:lstStyle/>
        <a:p>
          <a:endParaRPr lang="en-GB"/>
        </a:p>
      </dgm:t>
    </dgm:pt>
    <dgm:pt modelId="{2E332B48-C928-4450-BA7F-8EEBF3C34153}" type="sibTrans" cxnId="{AA14C2D6-3787-49FB-AD82-D764B5275C26}">
      <dgm:prSet/>
      <dgm:spPr/>
      <dgm:t>
        <a:bodyPr/>
        <a:lstStyle/>
        <a:p>
          <a:endParaRPr lang="en-GB"/>
        </a:p>
      </dgm:t>
    </dgm:pt>
    <dgm:pt modelId="{75118DA7-8A73-4425-BDDA-DD0A7058A232}">
      <dgm:prSet phldrT="[Text]" custT="1"/>
      <dgm:spPr/>
      <dgm:t>
        <a:bodyPr/>
        <a:lstStyle/>
        <a:p>
          <a:pPr algn="just"/>
          <a:r>
            <a:rPr lang="en-GB" sz="1400" dirty="0"/>
            <a:t>Financing mechanisms for green initiatives</a:t>
          </a:r>
        </a:p>
      </dgm:t>
    </dgm:pt>
    <dgm:pt modelId="{6D496890-5CFD-4978-B1D3-21CCB86A101B}" type="parTrans" cxnId="{BEE69A17-642E-41AD-8FBE-3332571A1CE5}">
      <dgm:prSet/>
      <dgm:spPr/>
      <dgm:t>
        <a:bodyPr/>
        <a:lstStyle/>
        <a:p>
          <a:endParaRPr lang="en-GB"/>
        </a:p>
      </dgm:t>
    </dgm:pt>
    <dgm:pt modelId="{455FA95F-95B5-4432-93F3-B95350B97268}" type="sibTrans" cxnId="{BEE69A17-642E-41AD-8FBE-3332571A1CE5}">
      <dgm:prSet/>
      <dgm:spPr/>
      <dgm:t>
        <a:bodyPr/>
        <a:lstStyle/>
        <a:p>
          <a:endParaRPr lang="en-GB"/>
        </a:p>
      </dgm:t>
    </dgm:pt>
    <dgm:pt modelId="{4EBF82C4-DBCF-4AEA-8A74-4976A6E01113}">
      <dgm:prSet phldrT="[Text]" custT="1"/>
      <dgm:spPr/>
      <dgm:t>
        <a:bodyPr/>
        <a:lstStyle/>
        <a:p>
          <a:pPr algn="l"/>
          <a:r>
            <a:rPr lang="en-GB" sz="1400" dirty="0"/>
            <a:t>Ensure state investments in infrastructure</a:t>
          </a:r>
        </a:p>
      </dgm:t>
    </dgm:pt>
    <dgm:pt modelId="{F3638D4E-837F-43FA-A56D-B0C3BC85678F}" type="parTrans" cxnId="{F25371BB-7DE4-48D1-98F5-48AD86EC8287}">
      <dgm:prSet/>
      <dgm:spPr/>
      <dgm:t>
        <a:bodyPr/>
        <a:lstStyle/>
        <a:p>
          <a:endParaRPr lang="en-GB"/>
        </a:p>
      </dgm:t>
    </dgm:pt>
    <dgm:pt modelId="{3A1326BD-BA84-41E4-9A74-7C66735B2A42}" type="sibTrans" cxnId="{F25371BB-7DE4-48D1-98F5-48AD86EC8287}">
      <dgm:prSet/>
      <dgm:spPr/>
      <dgm:t>
        <a:bodyPr/>
        <a:lstStyle/>
        <a:p>
          <a:endParaRPr lang="en-GB"/>
        </a:p>
      </dgm:t>
    </dgm:pt>
    <dgm:pt modelId="{9862D787-1148-4657-BB77-EBD6CDB02D99}">
      <dgm:prSet phldrT="[Text]" custT="1"/>
      <dgm:spPr>
        <a:ln>
          <a:solidFill>
            <a:schemeClr val="accent4"/>
          </a:solidFill>
        </a:ln>
      </dgm:spPr>
      <dgm:t>
        <a:bodyPr/>
        <a:lstStyle/>
        <a:p>
          <a:pPr algn="just"/>
          <a:r>
            <a:rPr lang="en-GB" sz="1400" dirty="0"/>
            <a:t>Inadequate incentives for investors </a:t>
          </a:r>
        </a:p>
      </dgm:t>
    </dgm:pt>
    <dgm:pt modelId="{39B65058-61E5-40E3-8945-C6B8E86E6759}" type="parTrans" cxnId="{6C682547-C793-4778-865D-2F09CD81A1B2}">
      <dgm:prSet/>
      <dgm:spPr/>
      <dgm:t>
        <a:bodyPr/>
        <a:lstStyle/>
        <a:p>
          <a:endParaRPr lang="en-GB"/>
        </a:p>
      </dgm:t>
    </dgm:pt>
    <dgm:pt modelId="{48DFF379-CAD3-4944-A429-8451DF222284}" type="sibTrans" cxnId="{6C682547-C793-4778-865D-2F09CD81A1B2}">
      <dgm:prSet/>
      <dgm:spPr/>
      <dgm:t>
        <a:bodyPr/>
        <a:lstStyle/>
        <a:p>
          <a:endParaRPr lang="en-GB"/>
        </a:p>
      </dgm:t>
    </dgm:pt>
    <dgm:pt modelId="{E4B1D721-5760-40BC-812D-57FC56E5BD02}">
      <dgm:prSet phldrT="[Text]" custT="1"/>
      <dgm:spPr/>
      <dgm:t>
        <a:bodyPr/>
        <a:lstStyle/>
        <a:p>
          <a:pPr algn="l"/>
          <a:r>
            <a:rPr lang="en-GB" sz="1400" dirty="0"/>
            <a:t>Adjust pricing mechanisms </a:t>
          </a:r>
        </a:p>
      </dgm:t>
    </dgm:pt>
    <dgm:pt modelId="{E41558D2-F330-4E9D-AA16-65F2D52B0642}" type="parTrans" cxnId="{7EE18D3B-E4CD-45E9-B355-2A6D559E5BEF}">
      <dgm:prSet/>
      <dgm:spPr/>
      <dgm:t>
        <a:bodyPr/>
        <a:lstStyle/>
        <a:p>
          <a:endParaRPr lang="en-GB"/>
        </a:p>
      </dgm:t>
    </dgm:pt>
    <dgm:pt modelId="{4C0D0D56-14ED-4F7F-B46C-4C86E3DDC583}" type="sibTrans" cxnId="{7EE18D3B-E4CD-45E9-B355-2A6D559E5BEF}">
      <dgm:prSet/>
      <dgm:spPr/>
      <dgm:t>
        <a:bodyPr/>
        <a:lstStyle/>
        <a:p>
          <a:endParaRPr lang="en-GB"/>
        </a:p>
      </dgm:t>
    </dgm:pt>
    <dgm:pt modelId="{8E529CD4-44B8-4DA2-AA2B-9026003BEC2A}">
      <dgm:prSet phldrT="[Text]" custT="1"/>
      <dgm:spPr>
        <a:ln>
          <a:solidFill>
            <a:schemeClr val="accent4"/>
          </a:solidFill>
        </a:ln>
      </dgm:spPr>
      <dgm:t>
        <a:bodyPr/>
        <a:lstStyle/>
        <a:p>
          <a:pPr algn="just"/>
          <a:r>
            <a:rPr lang="en-GB" sz="1400" dirty="0"/>
            <a:t>Electricity low prices </a:t>
          </a:r>
        </a:p>
      </dgm:t>
    </dgm:pt>
    <dgm:pt modelId="{F455A70D-2B6C-4793-9A8D-234745A70F4F}" type="parTrans" cxnId="{99CCF27F-6432-4067-9319-658B342B04AF}">
      <dgm:prSet/>
      <dgm:spPr/>
      <dgm:t>
        <a:bodyPr/>
        <a:lstStyle/>
        <a:p>
          <a:endParaRPr lang="en-GB"/>
        </a:p>
      </dgm:t>
    </dgm:pt>
    <dgm:pt modelId="{6A61A8FB-F3FE-478C-B579-0C16AB91AD89}" type="sibTrans" cxnId="{99CCF27F-6432-4067-9319-658B342B04AF}">
      <dgm:prSet/>
      <dgm:spPr/>
      <dgm:t>
        <a:bodyPr/>
        <a:lstStyle/>
        <a:p>
          <a:endParaRPr lang="en-GB"/>
        </a:p>
      </dgm:t>
    </dgm:pt>
    <dgm:pt modelId="{5FA65524-6E79-402E-9052-B883B6A87AC8}" type="pres">
      <dgm:prSet presAssocID="{0CD2C27D-6FF3-4EF7-9A10-E3AC887D0219}" presName="linearFlow" presStyleCnt="0">
        <dgm:presLayoutVars>
          <dgm:dir/>
          <dgm:animLvl val="lvl"/>
          <dgm:resizeHandles val="exact"/>
        </dgm:presLayoutVars>
      </dgm:prSet>
      <dgm:spPr/>
    </dgm:pt>
    <dgm:pt modelId="{9767CBA6-278D-4811-BCFC-562882E92BBC}" type="pres">
      <dgm:prSet presAssocID="{1EAF167E-2443-4E01-8526-B2D75CC82750}" presName="composite" presStyleCnt="0"/>
      <dgm:spPr/>
    </dgm:pt>
    <dgm:pt modelId="{F5856576-4CF0-4A5D-B48C-DBA103A07769}" type="pres">
      <dgm:prSet presAssocID="{1EAF167E-2443-4E01-8526-B2D75CC82750}" presName="parTx" presStyleLbl="node1" presStyleIdx="0" presStyleCnt="2">
        <dgm:presLayoutVars>
          <dgm:chMax val="0"/>
          <dgm:chPref val="0"/>
          <dgm:bulletEnabled val="1"/>
        </dgm:presLayoutVars>
      </dgm:prSet>
      <dgm:spPr/>
    </dgm:pt>
    <dgm:pt modelId="{82C08CB7-1F80-4C23-BE40-B1E264F0273D}" type="pres">
      <dgm:prSet presAssocID="{1EAF167E-2443-4E01-8526-B2D75CC82750}" presName="parSh" presStyleLbl="node1" presStyleIdx="0" presStyleCnt="2"/>
      <dgm:spPr/>
    </dgm:pt>
    <dgm:pt modelId="{47F064AA-709B-4CDD-9F6B-97F21EA2FCE0}" type="pres">
      <dgm:prSet presAssocID="{1EAF167E-2443-4E01-8526-B2D75CC82750}" presName="desTx" presStyleLbl="fgAcc1" presStyleIdx="0" presStyleCnt="2">
        <dgm:presLayoutVars>
          <dgm:bulletEnabled val="1"/>
        </dgm:presLayoutVars>
      </dgm:prSet>
      <dgm:spPr/>
    </dgm:pt>
    <dgm:pt modelId="{AECCA45D-F25B-4FB3-A235-37084D7F6FEF}" type="pres">
      <dgm:prSet presAssocID="{498A4AAE-F2B3-43A1-AE4F-0F5E10C9AC8D}" presName="sibTrans" presStyleLbl="sibTrans2D1" presStyleIdx="0" presStyleCnt="1"/>
      <dgm:spPr/>
    </dgm:pt>
    <dgm:pt modelId="{2AB7A31F-F938-47EB-9DEB-221794E94636}" type="pres">
      <dgm:prSet presAssocID="{498A4AAE-F2B3-43A1-AE4F-0F5E10C9AC8D}" presName="connTx" presStyleLbl="sibTrans2D1" presStyleIdx="0" presStyleCnt="1"/>
      <dgm:spPr/>
    </dgm:pt>
    <dgm:pt modelId="{391B122A-1B5F-4CA7-A431-86F1456EE57D}" type="pres">
      <dgm:prSet presAssocID="{DEDD2DB7-6177-49D9-87A8-DC5282617F54}" presName="composite" presStyleCnt="0"/>
      <dgm:spPr/>
    </dgm:pt>
    <dgm:pt modelId="{71DF246C-B05C-4230-AD06-70112B95A33B}" type="pres">
      <dgm:prSet presAssocID="{DEDD2DB7-6177-49D9-87A8-DC5282617F54}" presName="parTx" presStyleLbl="node1" presStyleIdx="0" presStyleCnt="2">
        <dgm:presLayoutVars>
          <dgm:chMax val="0"/>
          <dgm:chPref val="0"/>
          <dgm:bulletEnabled val="1"/>
        </dgm:presLayoutVars>
      </dgm:prSet>
      <dgm:spPr/>
    </dgm:pt>
    <dgm:pt modelId="{048E44B5-8E57-4415-8C85-BD58BB8C4338}" type="pres">
      <dgm:prSet presAssocID="{DEDD2DB7-6177-49D9-87A8-DC5282617F54}" presName="parSh" presStyleLbl="node1" presStyleIdx="1" presStyleCnt="2"/>
      <dgm:spPr/>
    </dgm:pt>
    <dgm:pt modelId="{7622ACE0-9184-4E4B-99FB-FDC2E1BB8FFA}" type="pres">
      <dgm:prSet presAssocID="{DEDD2DB7-6177-49D9-87A8-DC5282617F54}" presName="desTx" presStyleLbl="fgAcc1" presStyleIdx="1" presStyleCnt="2">
        <dgm:presLayoutVars>
          <dgm:bulletEnabled val="1"/>
        </dgm:presLayoutVars>
      </dgm:prSet>
      <dgm:spPr/>
    </dgm:pt>
  </dgm:ptLst>
  <dgm:cxnLst>
    <dgm:cxn modelId="{CEAA4D01-E310-438E-B2B2-50CDB4A9966E}" type="presOf" srcId="{498A4AAE-F2B3-43A1-AE4F-0F5E10C9AC8D}" destId="{2AB7A31F-F938-47EB-9DEB-221794E94636}" srcOrd="1" destOrd="0" presId="urn:microsoft.com/office/officeart/2005/8/layout/process3"/>
    <dgm:cxn modelId="{28BBD202-B805-4639-968E-6735E13810D5}" type="presOf" srcId="{E4B1D721-5760-40BC-812D-57FC56E5BD02}" destId="{7622ACE0-9184-4E4B-99FB-FDC2E1BB8FFA}" srcOrd="0" destOrd="2" presId="urn:microsoft.com/office/officeart/2005/8/layout/process3"/>
    <dgm:cxn modelId="{AE8E4E03-9FD3-49AC-974F-93955D78CB25}" type="presOf" srcId="{4EBF82C4-DBCF-4AEA-8A74-4976A6E01113}" destId="{7622ACE0-9184-4E4B-99FB-FDC2E1BB8FFA}" srcOrd="0" destOrd="1" presId="urn:microsoft.com/office/officeart/2005/8/layout/process3"/>
    <dgm:cxn modelId="{BEE69A17-642E-41AD-8FBE-3332571A1CE5}" srcId="{DEDD2DB7-6177-49D9-87A8-DC5282617F54}" destId="{75118DA7-8A73-4425-BDDA-DD0A7058A232}" srcOrd="0" destOrd="0" parTransId="{6D496890-5CFD-4978-B1D3-21CCB86A101B}" sibTransId="{455FA95F-95B5-4432-93F3-B95350B97268}"/>
    <dgm:cxn modelId="{7BCB0129-A54D-4811-97AA-778631510F52}" type="presOf" srcId="{DEDD2DB7-6177-49D9-87A8-DC5282617F54}" destId="{71DF246C-B05C-4230-AD06-70112B95A33B}" srcOrd="0" destOrd="0" presId="urn:microsoft.com/office/officeart/2005/8/layout/process3"/>
    <dgm:cxn modelId="{7EE18D3B-E4CD-45E9-B355-2A6D559E5BEF}" srcId="{DEDD2DB7-6177-49D9-87A8-DC5282617F54}" destId="{E4B1D721-5760-40BC-812D-57FC56E5BD02}" srcOrd="2" destOrd="0" parTransId="{E41558D2-F330-4E9D-AA16-65F2D52B0642}" sibTransId="{4C0D0D56-14ED-4F7F-B46C-4C86E3DDC583}"/>
    <dgm:cxn modelId="{78702E43-B4E0-441C-B304-B095EFC3097B}" srcId="{0CD2C27D-6FF3-4EF7-9A10-E3AC887D0219}" destId="{1EAF167E-2443-4E01-8526-B2D75CC82750}" srcOrd="0" destOrd="0" parTransId="{E2999FA5-6CAF-4B1B-8A2D-AEE9A83F0C58}" sibTransId="{498A4AAE-F2B3-43A1-AE4F-0F5E10C9AC8D}"/>
    <dgm:cxn modelId="{6C682547-C793-4778-865D-2F09CD81A1B2}" srcId="{1EAF167E-2443-4E01-8526-B2D75CC82750}" destId="{9862D787-1148-4657-BB77-EBD6CDB02D99}" srcOrd="2" destOrd="0" parTransId="{39B65058-61E5-40E3-8945-C6B8E86E6759}" sibTransId="{48DFF379-CAD3-4944-A429-8451DF222284}"/>
    <dgm:cxn modelId="{BE9D404A-32B2-4891-8750-EE4C4F8B0A0A}" type="presOf" srcId="{9862D787-1148-4657-BB77-EBD6CDB02D99}" destId="{47F064AA-709B-4CDD-9F6B-97F21EA2FCE0}" srcOrd="0" destOrd="2" presId="urn:microsoft.com/office/officeart/2005/8/layout/process3"/>
    <dgm:cxn modelId="{DB5A7251-42F0-43CF-AB50-26DBE6DB8561}" srcId="{1EAF167E-2443-4E01-8526-B2D75CC82750}" destId="{04A87A06-FF47-4205-8A54-9ED0D1654B1B}" srcOrd="0" destOrd="0" parTransId="{B375830D-D255-4469-9D6D-6DA5BB59FCCD}" sibTransId="{D43018FF-E549-4186-A3AB-934B05D2DAF9}"/>
    <dgm:cxn modelId="{41ACD873-1F3E-43B4-B828-FFD0B827823C}" type="presOf" srcId="{04A87A06-FF47-4205-8A54-9ED0D1654B1B}" destId="{47F064AA-709B-4CDD-9F6B-97F21EA2FCE0}" srcOrd="0" destOrd="0" presId="urn:microsoft.com/office/officeart/2005/8/layout/process3"/>
    <dgm:cxn modelId="{84D11B5A-8710-456E-94AB-70732FA28370}" type="presOf" srcId="{1EAF167E-2443-4E01-8526-B2D75CC82750}" destId="{82C08CB7-1F80-4C23-BE40-B1E264F0273D}" srcOrd="1" destOrd="0" presId="urn:microsoft.com/office/officeart/2005/8/layout/process3"/>
    <dgm:cxn modelId="{65CB897E-6356-4D16-B90A-1F02420F2DCF}" type="presOf" srcId="{1EAF167E-2443-4E01-8526-B2D75CC82750}" destId="{F5856576-4CF0-4A5D-B48C-DBA103A07769}" srcOrd="0" destOrd="0" presId="urn:microsoft.com/office/officeart/2005/8/layout/process3"/>
    <dgm:cxn modelId="{99CCF27F-6432-4067-9319-658B342B04AF}" srcId="{1EAF167E-2443-4E01-8526-B2D75CC82750}" destId="{8E529CD4-44B8-4DA2-AA2B-9026003BEC2A}" srcOrd="1" destOrd="0" parTransId="{F455A70D-2B6C-4793-9A8D-234745A70F4F}" sibTransId="{6A61A8FB-F3FE-478C-B579-0C16AB91AD89}"/>
    <dgm:cxn modelId="{E1572986-8C9E-4C29-8DA3-7162D76AD90F}" type="presOf" srcId="{0CD2C27D-6FF3-4EF7-9A10-E3AC887D0219}" destId="{5FA65524-6E79-402E-9052-B883B6A87AC8}" srcOrd="0" destOrd="0" presId="urn:microsoft.com/office/officeart/2005/8/layout/process3"/>
    <dgm:cxn modelId="{8C39C49E-33BD-4A61-AEE7-C214F1046883}" type="presOf" srcId="{498A4AAE-F2B3-43A1-AE4F-0F5E10C9AC8D}" destId="{AECCA45D-F25B-4FB3-A235-37084D7F6FEF}" srcOrd="0" destOrd="0" presId="urn:microsoft.com/office/officeart/2005/8/layout/process3"/>
    <dgm:cxn modelId="{F25371BB-7DE4-48D1-98F5-48AD86EC8287}" srcId="{DEDD2DB7-6177-49D9-87A8-DC5282617F54}" destId="{4EBF82C4-DBCF-4AEA-8A74-4976A6E01113}" srcOrd="1" destOrd="0" parTransId="{F3638D4E-837F-43FA-A56D-B0C3BC85678F}" sibTransId="{3A1326BD-BA84-41E4-9A74-7C66735B2A42}"/>
    <dgm:cxn modelId="{DC34E8C0-AD4C-41ED-9B32-2A7575D4F9B2}" type="presOf" srcId="{75118DA7-8A73-4425-BDDA-DD0A7058A232}" destId="{7622ACE0-9184-4E4B-99FB-FDC2E1BB8FFA}" srcOrd="0" destOrd="0" presId="urn:microsoft.com/office/officeart/2005/8/layout/process3"/>
    <dgm:cxn modelId="{AA14C2D6-3787-49FB-AD82-D764B5275C26}" srcId="{0CD2C27D-6FF3-4EF7-9A10-E3AC887D0219}" destId="{DEDD2DB7-6177-49D9-87A8-DC5282617F54}" srcOrd="1" destOrd="0" parTransId="{6624D4B6-4E1A-4601-817F-7D5924C7F41B}" sibTransId="{2E332B48-C928-4450-BA7F-8EEBF3C34153}"/>
    <dgm:cxn modelId="{97352EEB-2080-4E79-925D-527261D7A374}" type="presOf" srcId="{8E529CD4-44B8-4DA2-AA2B-9026003BEC2A}" destId="{47F064AA-709B-4CDD-9F6B-97F21EA2FCE0}" srcOrd="0" destOrd="1" presId="urn:microsoft.com/office/officeart/2005/8/layout/process3"/>
    <dgm:cxn modelId="{E3BE14FA-C05C-4A0D-9396-4D2FB1E1BC77}" type="presOf" srcId="{DEDD2DB7-6177-49D9-87A8-DC5282617F54}" destId="{048E44B5-8E57-4415-8C85-BD58BB8C4338}" srcOrd="1" destOrd="0" presId="urn:microsoft.com/office/officeart/2005/8/layout/process3"/>
    <dgm:cxn modelId="{CE6CBC84-FD18-4E77-B104-7B48A6E8E67B}" type="presParOf" srcId="{5FA65524-6E79-402E-9052-B883B6A87AC8}" destId="{9767CBA6-278D-4811-BCFC-562882E92BBC}" srcOrd="0" destOrd="0" presId="urn:microsoft.com/office/officeart/2005/8/layout/process3"/>
    <dgm:cxn modelId="{AD13A2DB-F2D3-462C-96CD-2D104A4C9EE6}" type="presParOf" srcId="{9767CBA6-278D-4811-BCFC-562882E92BBC}" destId="{F5856576-4CF0-4A5D-B48C-DBA103A07769}" srcOrd="0" destOrd="0" presId="urn:microsoft.com/office/officeart/2005/8/layout/process3"/>
    <dgm:cxn modelId="{30DC31AC-6F96-45A7-80B4-C3276B13C5E2}" type="presParOf" srcId="{9767CBA6-278D-4811-BCFC-562882E92BBC}" destId="{82C08CB7-1F80-4C23-BE40-B1E264F0273D}" srcOrd="1" destOrd="0" presId="urn:microsoft.com/office/officeart/2005/8/layout/process3"/>
    <dgm:cxn modelId="{CD9E08FD-11BC-4898-B2EB-02A85A208ABD}" type="presParOf" srcId="{9767CBA6-278D-4811-BCFC-562882E92BBC}" destId="{47F064AA-709B-4CDD-9F6B-97F21EA2FCE0}" srcOrd="2" destOrd="0" presId="urn:microsoft.com/office/officeart/2005/8/layout/process3"/>
    <dgm:cxn modelId="{3F5E6D40-D56B-4D80-9581-2308D8434339}" type="presParOf" srcId="{5FA65524-6E79-402E-9052-B883B6A87AC8}" destId="{AECCA45D-F25B-4FB3-A235-37084D7F6FEF}" srcOrd="1" destOrd="0" presId="urn:microsoft.com/office/officeart/2005/8/layout/process3"/>
    <dgm:cxn modelId="{317BADE6-62A6-4F89-A939-76C3200195F9}" type="presParOf" srcId="{AECCA45D-F25B-4FB3-A235-37084D7F6FEF}" destId="{2AB7A31F-F938-47EB-9DEB-221794E94636}" srcOrd="0" destOrd="0" presId="urn:microsoft.com/office/officeart/2005/8/layout/process3"/>
    <dgm:cxn modelId="{A9B264F9-02F9-48D4-956B-2FDAC9C85EB0}" type="presParOf" srcId="{5FA65524-6E79-402E-9052-B883B6A87AC8}" destId="{391B122A-1B5F-4CA7-A431-86F1456EE57D}" srcOrd="2" destOrd="0" presId="urn:microsoft.com/office/officeart/2005/8/layout/process3"/>
    <dgm:cxn modelId="{09B95C16-7803-4DBF-85B0-4DD98C214B2E}" type="presParOf" srcId="{391B122A-1B5F-4CA7-A431-86F1456EE57D}" destId="{71DF246C-B05C-4230-AD06-70112B95A33B}" srcOrd="0" destOrd="0" presId="urn:microsoft.com/office/officeart/2005/8/layout/process3"/>
    <dgm:cxn modelId="{9D4F437F-EC53-4964-A2C2-BF72902C920F}" type="presParOf" srcId="{391B122A-1B5F-4CA7-A431-86F1456EE57D}" destId="{048E44B5-8E57-4415-8C85-BD58BB8C4338}" srcOrd="1" destOrd="0" presId="urn:microsoft.com/office/officeart/2005/8/layout/process3"/>
    <dgm:cxn modelId="{697F8098-0096-4591-B348-6FE20FBC5130}" type="presParOf" srcId="{391B122A-1B5F-4CA7-A431-86F1456EE57D}" destId="{7622ACE0-9184-4E4B-99FB-FDC2E1BB8FFA}"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D2C27D-6FF3-4EF7-9A10-E3AC887D021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1EAF167E-2443-4E01-8526-B2D75CC82750}">
      <dgm:prSet phldrT="[Text]"/>
      <dgm:spPr>
        <a:solidFill>
          <a:schemeClr val="accent4"/>
        </a:solidFill>
      </dgm:spPr>
      <dgm:t>
        <a:bodyPr/>
        <a:lstStyle/>
        <a:p>
          <a:r>
            <a:rPr lang="en-GB" b="1" dirty="0"/>
            <a:t>Technological challenges</a:t>
          </a:r>
        </a:p>
      </dgm:t>
    </dgm:pt>
    <dgm:pt modelId="{E2999FA5-6CAF-4B1B-8A2D-AEE9A83F0C58}" type="parTrans" cxnId="{78702E43-B4E0-441C-B304-B095EFC3097B}">
      <dgm:prSet/>
      <dgm:spPr/>
      <dgm:t>
        <a:bodyPr/>
        <a:lstStyle/>
        <a:p>
          <a:endParaRPr lang="en-GB"/>
        </a:p>
      </dgm:t>
    </dgm:pt>
    <dgm:pt modelId="{498A4AAE-F2B3-43A1-AE4F-0F5E10C9AC8D}" type="sibTrans" cxnId="{78702E43-B4E0-441C-B304-B095EFC3097B}">
      <dgm:prSet/>
      <dgm:spPr/>
      <dgm:t>
        <a:bodyPr/>
        <a:lstStyle/>
        <a:p>
          <a:endParaRPr lang="en-GB"/>
        </a:p>
      </dgm:t>
    </dgm:pt>
    <dgm:pt modelId="{04A87A06-FF47-4205-8A54-9ED0D1654B1B}">
      <dgm:prSet phldrT="[Text]" custT="1"/>
      <dgm:spPr>
        <a:ln>
          <a:solidFill>
            <a:schemeClr val="accent4"/>
          </a:solidFill>
        </a:ln>
      </dgm:spPr>
      <dgm:t>
        <a:bodyPr/>
        <a:lstStyle/>
        <a:p>
          <a:pPr algn="just"/>
          <a:r>
            <a:rPr lang="en-GB" sz="1400" dirty="0"/>
            <a:t>High initial investment costs</a:t>
          </a:r>
        </a:p>
      </dgm:t>
    </dgm:pt>
    <dgm:pt modelId="{B375830D-D255-4469-9D6D-6DA5BB59FCCD}" type="parTrans" cxnId="{DB5A7251-42F0-43CF-AB50-26DBE6DB8561}">
      <dgm:prSet/>
      <dgm:spPr/>
      <dgm:t>
        <a:bodyPr/>
        <a:lstStyle/>
        <a:p>
          <a:endParaRPr lang="en-GB"/>
        </a:p>
      </dgm:t>
    </dgm:pt>
    <dgm:pt modelId="{D43018FF-E549-4186-A3AB-934B05D2DAF9}" type="sibTrans" cxnId="{DB5A7251-42F0-43CF-AB50-26DBE6DB8561}">
      <dgm:prSet/>
      <dgm:spPr/>
      <dgm:t>
        <a:bodyPr/>
        <a:lstStyle/>
        <a:p>
          <a:endParaRPr lang="en-GB"/>
        </a:p>
      </dgm:t>
    </dgm:pt>
    <dgm:pt modelId="{DEDD2DB7-6177-49D9-87A8-DC5282617F54}">
      <dgm:prSet phldrT="[Text]"/>
      <dgm:spPr/>
      <dgm:t>
        <a:bodyPr/>
        <a:lstStyle/>
        <a:p>
          <a:r>
            <a:rPr lang="en-GB" b="1" dirty="0"/>
            <a:t>Recommendations</a:t>
          </a:r>
        </a:p>
      </dgm:t>
    </dgm:pt>
    <dgm:pt modelId="{6624D4B6-4E1A-4601-817F-7D5924C7F41B}" type="parTrans" cxnId="{AA14C2D6-3787-49FB-AD82-D764B5275C26}">
      <dgm:prSet/>
      <dgm:spPr/>
      <dgm:t>
        <a:bodyPr/>
        <a:lstStyle/>
        <a:p>
          <a:endParaRPr lang="en-GB"/>
        </a:p>
      </dgm:t>
    </dgm:pt>
    <dgm:pt modelId="{2E332B48-C928-4450-BA7F-8EEBF3C34153}" type="sibTrans" cxnId="{AA14C2D6-3787-49FB-AD82-D764B5275C26}">
      <dgm:prSet/>
      <dgm:spPr/>
      <dgm:t>
        <a:bodyPr/>
        <a:lstStyle/>
        <a:p>
          <a:endParaRPr lang="en-GB"/>
        </a:p>
      </dgm:t>
    </dgm:pt>
    <dgm:pt modelId="{75118DA7-8A73-4425-BDDA-DD0A7058A232}">
      <dgm:prSet phldrT="[Text]" custT="1"/>
      <dgm:spPr/>
      <dgm:t>
        <a:bodyPr/>
        <a:lstStyle/>
        <a:p>
          <a:pPr algn="just"/>
          <a:r>
            <a:rPr lang="en-GB" sz="1400" dirty="0"/>
            <a:t>Invest in training green specialists</a:t>
          </a:r>
        </a:p>
      </dgm:t>
    </dgm:pt>
    <dgm:pt modelId="{6D496890-5CFD-4978-B1D3-21CCB86A101B}" type="parTrans" cxnId="{BEE69A17-642E-41AD-8FBE-3332571A1CE5}">
      <dgm:prSet/>
      <dgm:spPr/>
      <dgm:t>
        <a:bodyPr/>
        <a:lstStyle/>
        <a:p>
          <a:endParaRPr lang="en-GB"/>
        </a:p>
      </dgm:t>
    </dgm:pt>
    <dgm:pt modelId="{455FA95F-95B5-4432-93F3-B95350B97268}" type="sibTrans" cxnId="{BEE69A17-642E-41AD-8FBE-3332571A1CE5}">
      <dgm:prSet/>
      <dgm:spPr/>
      <dgm:t>
        <a:bodyPr/>
        <a:lstStyle/>
        <a:p>
          <a:endParaRPr lang="en-GB"/>
        </a:p>
      </dgm:t>
    </dgm:pt>
    <dgm:pt modelId="{316B8BA1-FA1F-4562-87DB-947EC30B6F81}">
      <dgm:prSet phldrT="[Text]" custT="1"/>
      <dgm:spPr>
        <a:ln>
          <a:solidFill>
            <a:schemeClr val="accent4"/>
          </a:solidFill>
        </a:ln>
      </dgm:spPr>
      <dgm:t>
        <a:bodyPr/>
        <a:lstStyle/>
        <a:p>
          <a:pPr algn="just"/>
          <a:r>
            <a:rPr lang="en-GB" sz="1400" dirty="0"/>
            <a:t>Lack of expertise</a:t>
          </a:r>
        </a:p>
      </dgm:t>
    </dgm:pt>
    <dgm:pt modelId="{0A4A02AA-4650-49DD-A583-37C5C4A44600}" type="parTrans" cxnId="{8F232FAA-6012-41B9-86D5-340A3869806A}">
      <dgm:prSet/>
      <dgm:spPr/>
      <dgm:t>
        <a:bodyPr/>
        <a:lstStyle/>
        <a:p>
          <a:endParaRPr lang="en-GB"/>
        </a:p>
      </dgm:t>
    </dgm:pt>
    <dgm:pt modelId="{7C03F45B-7A2D-4297-9377-F2AF6BF79BF1}" type="sibTrans" cxnId="{8F232FAA-6012-41B9-86D5-340A3869806A}">
      <dgm:prSet/>
      <dgm:spPr/>
      <dgm:t>
        <a:bodyPr/>
        <a:lstStyle/>
        <a:p>
          <a:endParaRPr lang="en-GB"/>
        </a:p>
      </dgm:t>
    </dgm:pt>
    <dgm:pt modelId="{4FFC95CD-4957-467D-BA3D-D743F8973017}">
      <dgm:prSet phldrT="[Text]" custT="1"/>
      <dgm:spPr>
        <a:ln>
          <a:solidFill>
            <a:schemeClr val="accent4"/>
          </a:solidFill>
        </a:ln>
      </dgm:spPr>
      <dgm:t>
        <a:bodyPr/>
        <a:lstStyle/>
        <a:p>
          <a:pPr algn="just"/>
          <a:r>
            <a:rPr lang="en-GB" sz="1400" dirty="0"/>
            <a:t>Inadequate infrastructure</a:t>
          </a:r>
        </a:p>
      </dgm:t>
    </dgm:pt>
    <dgm:pt modelId="{2EAE5834-B93A-4F11-B42F-1FE7248EEB62}" type="parTrans" cxnId="{E0910E73-D7FB-4595-A8ED-4DA636B75DD7}">
      <dgm:prSet/>
      <dgm:spPr/>
      <dgm:t>
        <a:bodyPr/>
        <a:lstStyle/>
        <a:p>
          <a:endParaRPr lang="en-GB"/>
        </a:p>
      </dgm:t>
    </dgm:pt>
    <dgm:pt modelId="{436F72DA-F9C5-4CC5-AB74-C0185E19C5F2}" type="sibTrans" cxnId="{E0910E73-D7FB-4595-A8ED-4DA636B75DD7}">
      <dgm:prSet/>
      <dgm:spPr/>
      <dgm:t>
        <a:bodyPr/>
        <a:lstStyle/>
        <a:p>
          <a:endParaRPr lang="en-GB"/>
        </a:p>
      </dgm:t>
    </dgm:pt>
    <dgm:pt modelId="{15C9B797-BEB9-44CA-A0A7-D77DB6B06B24}">
      <dgm:prSet phldrT="[Text]" custT="1"/>
      <dgm:spPr/>
      <dgm:t>
        <a:bodyPr/>
        <a:lstStyle/>
        <a:p>
          <a:pPr algn="just"/>
          <a:r>
            <a:rPr lang="en-GB" sz="1400" dirty="0"/>
            <a:t>Support innovative green projects</a:t>
          </a:r>
        </a:p>
      </dgm:t>
    </dgm:pt>
    <dgm:pt modelId="{762FB121-4BC1-4C15-A2B8-E75F48BFE093}" type="parTrans" cxnId="{E50800B4-EA59-4BD1-8768-B7E159AA93D7}">
      <dgm:prSet/>
      <dgm:spPr/>
      <dgm:t>
        <a:bodyPr/>
        <a:lstStyle/>
        <a:p>
          <a:endParaRPr lang="en-GB"/>
        </a:p>
      </dgm:t>
    </dgm:pt>
    <dgm:pt modelId="{D4F63063-6274-4904-B3FD-E4B570DE5A71}" type="sibTrans" cxnId="{E50800B4-EA59-4BD1-8768-B7E159AA93D7}">
      <dgm:prSet/>
      <dgm:spPr/>
      <dgm:t>
        <a:bodyPr/>
        <a:lstStyle/>
        <a:p>
          <a:endParaRPr lang="en-GB"/>
        </a:p>
      </dgm:t>
    </dgm:pt>
    <dgm:pt modelId="{B9E2D028-40D3-466B-AD05-5CD6666C66EC}">
      <dgm:prSet phldrT="[Text]" custT="1"/>
      <dgm:spPr/>
      <dgm:t>
        <a:bodyPr/>
        <a:lstStyle/>
        <a:p>
          <a:pPr algn="just"/>
          <a:r>
            <a:rPr lang="en-GB" sz="1400" dirty="0"/>
            <a:t>Focus on green technology development </a:t>
          </a:r>
        </a:p>
      </dgm:t>
    </dgm:pt>
    <dgm:pt modelId="{C32CC93C-167E-4734-89D9-9DDF2DD6E080}" type="parTrans" cxnId="{F2179BCA-9D93-4BE0-8C17-4E73AA109026}">
      <dgm:prSet/>
      <dgm:spPr/>
      <dgm:t>
        <a:bodyPr/>
        <a:lstStyle/>
        <a:p>
          <a:endParaRPr lang="en-GB"/>
        </a:p>
      </dgm:t>
    </dgm:pt>
    <dgm:pt modelId="{B52ECBC3-7766-4CC2-A322-E51E298D57DC}" type="sibTrans" cxnId="{F2179BCA-9D93-4BE0-8C17-4E73AA109026}">
      <dgm:prSet/>
      <dgm:spPr/>
      <dgm:t>
        <a:bodyPr/>
        <a:lstStyle/>
        <a:p>
          <a:endParaRPr lang="en-GB"/>
        </a:p>
      </dgm:t>
    </dgm:pt>
    <dgm:pt modelId="{5FA65524-6E79-402E-9052-B883B6A87AC8}" type="pres">
      <dgm:prSet presAssocID="{0CD2C27D-6FF3-4EF7-9A10-E3AC887D0219}" presName="linearFlow" presStyleCnt="0">
        <dgm:presLayoutVars>
          <dgm:dir/>
          <dgm:animLvl val="lvl"/>
          <dgm:resizeHandles val="exact"/>
        </dgm:presLayoutVars>
      </dgm:prSet>
      <dgm:spPr/>
    </dgm:pt>
    <dgm:pt modelId="{9767CBA6-278D-4811-BCFC-562882E92BBC}" type="pres">
      <dgm:prSet presAssocID="{1EAF167E-2443-4E01-8526-B2D75CC82750}" presName="composite" presStyleCnt="0"/>
      <dgm:spPr/>
    </dgm:pt>
    <dgm:pt modelId="{F5856576-4CF0-4A5D-B48C-DBA103A07769}" type="pres">
      <dgm:prSet presAssocID="{1EAF167E-2443-4E01-8526-B2D75CC82750}" presName="parTx" presStyleLbl="node1" presStyleIdx="0" presStyleCnt="2">
        <dgm:presLayoutVars>
          <dgm:chMax val="0"/>
          <dgm:chPref val="0"/>
          <dgm:bulletEnabled val="1"/>
        </dgm:presLayoutVars>
      </dgm:prSet>
      <dgm:spPr/>
    </dgm:pt>
    <dgm:pt modelId="{82C08CB7-1F80-4C23-BE40-B1E264F0273D}" type="pres">
      <dgm:prSet presAssocID="{1EAF167E-2443-4E01-8526-B2D75CC82750}" presName="parSh" presStyleLbl="node1" presStyleIdx="0" presStyleCnt="2"/>
      <dgm:spPr/>
    </dgm:pt>
    <dgm:pt modelId="{47F064AA-709B-4CDD-9F6B-97F21EA2FCE0}" type="pres">
      <dgm:prSet presAssocID="{1EAF167E-2443-4E01-8526-B2D75CC82750}" presName="desTx" presStyleLbl="fgAcc1" presStyleIdx="0" presStyleCnt="2">
        <dgm:presLayoutVars>
          <dgm:bulletEnabled val="1"/>
        </dgm:presLayoutVars>
      </dgm:prSet>
      <dgm:spPr/>
    </dgm:pt>
    <dgm:pt modelId="{AECCA45D-F25B-4FB3-A235-37084D7F6FEF}" type="pres">
      <dgm:prSet presAssocID="{498A4AAE-F2B3-43A1-AE4F-0F5E10C9AC8D}" presName="sibTrans" presStyleLbl="sibTrans2D1" presStyleIdx="0" presStyleCnt="1"/>
      <dgm:spPr/>
    </dgm:pt>
    <dgm:pt modelId="{2AB7A31F-F938-47EB-9DEB-221794E94636}" type="pres">
      <dgm:prSet presAssocID="{498A4AAE-F2B3-43A1-AE4F-0F5E10C9AC8D}" presName="connTx" presStyleLbl="sibTrans2D1" presStyleIdx="0" presStyleCnt="1"/>
      <dgm:spPr/>
    </dgm:pt>
    <dgm:pt modelId="{391B122A-1B5F-4CA7-A431-86F1456EE57D}" type="pres">
      <dgm:prSet presAssocID="{DEDD2DB7-6177-49D9-87A8-DC5282617F54}" presName="composite" presStyleCnt="0"/>
      <dgm:spPr/>
    </dgm:pt>
    <dgm:pt modelId="{71DF246C-B05C-4230-AD06-70112B95A33B}" type="pres">
      <dgm:prSet presAssocID="{DEDD2DB7-6177-49D9-87A8-DC5282617F54}" presName="parTx" presStyleLbl="node1" presStyleIdx="0" presStyleCnt="2">
        <dgm:presLayoutVars>
          <dgm:chMax val="0"/>
          <dgm:chPref val="0"/>
          <dgm:bulletEnabled val="1"/>
        </dgm:presLayoutVars>
      </dgm:prSet>
      <dgm:spPr/>
    </dgm:pt>
    <dgm:pt modelId="{048E44B5-8E57-4415-8C85-BD58BB8C4338}" type="pres">
      <dgm:prSet presAssocID="{DEDD2DB7-6177-49D9-87A8-DC5282617F54}" presName="parSh" presStyleLbl="node1" presStyleIdx="1" presStyleCnt="2"/>
      <dgm:spPr/>
    </dgm:pt>
    <dgm:pt modelId="{7622ACE0-9184-4E4B-99FB-FDC2E1BB8FFA}" type="pres">
      <dgm:prSet presAssocID="{DEDD2DB7-6177-49D9-87A8-DC5282617F54}" presName="desTx" presStyleLbl="fgAcc1" presStyleIdx="1" presStyleCnt="2">
        <dgm:presLayoutVars>
          <dgm:bulletEnabled val="1"/>
        </dgm:presLayoutVars>
      </dgm:prSet>
      <dgm:spPr/>
    </dgm:pt>
  </dgm:ptLst>
  <dgm:cxnLst>
    <dgm:cxn modelId="{CEAA4D01-E310-438E-B2B2-50CDB4A9966E}" type="presOf" srcId="{498A4AAE-F2B3-43A1-AE4F-0F5E10C9AC8D}" destId="{2AB7A31F-F938-47EB-9DEB-221794E94636}" srcOrd="1" destOrd="0" presId="urn:microsoft.com/office/officeart/2005/8/layout/process3"/>
    <dgm:cxn modelId="{25E70214-7DDB-40CA-96B3-F3B62B0B9B4B}" type="presOf" srcId="{15C9B797-BEB9-44CA-A0A7-D77DB6B06B24}" destId="{7622ACE0-9184-4E4B-99FB-FDC2E1BB8FFA}" srcOrd="0" destOrd="0" presId="urn:microsoft.com/office/officeart/2005/8/layout/process3"/>
    <dgm:cxn modelId="{BEE69A17-642E-41AD-8FBE-3332571A1CE5}" srcId="{DEDD2DB7-6177-49D9-87A8-DC5282617F54}" destId="{75118DA7-8A73-4425-BDDA-DD0A7058A232}" srcOrd="1" destOrd="0" parTransId="{6D496890-5CFD-4978-B1D3-21CCB86A101B}" sibTransId="{455FA95F-95B5-4432-93F3-B95350B97268}"/>
    <dgm:cxn modelId="{7BCB0129-A54D-4811-97AA-778631510F52}" type="presOf" srcId="{DEDD2DB7-6177-49D9-87A8-DC5282617F54}" destId="{71DF246C-B05C-4230-AD06-70112B95A33B}" srcOrd="0" destOrd="0" presId="urn:microsoft.com/office/officeart/2005/8/layout/process3"/>
    <dgm:cxn modelId="{78702E43-B4E0-441C-B304-B095EFC3097B}" srcId="{0CD2C27D-6FF3-4EF7-9A10-E3AC887D0219}" destId="{1EAF167E-2443-4E01-8526-B2D75CC82750}" srcOrd="0" destOrd="0" parTransId="{E2999FA5-6CAF-4B1B-8A2D-AEE9A83F0C58}" sibTransId="{498A4AAE-F2B3-43A1-AE4F-0F5E10C9AC8D}"/>
    <dgm:cxn modelId="{DB5A7251-42F0-43CF-AB50-26DBE6DB8561}" srcId="{1EAF167E-2443-4E01-8526-B2D75CC82750}" destId="{04A87A06-FF47-4205-8A54-9ED0D1654B1B}" srcOrd="0" destOrd="0" parTransId="{B375830D-D255-4469-9D6D-6DA5BB59FCCD}" sibTransId="{D43018FF-E549-4186-A3AB-934B05D2DAF9}"/>
    <dgm:cxn modelId="{E0910E73-D7FB-4595-A8ED-4DA636B75DD7}" srcId="{1EAF167E-2443-4E01-8526-B2D75CC82750}" destId="{4FFC95CD-4957-467D-BA3D-D743F8973017}" srcOrd="2" destOrd="0" parTransId="{2EAE5834-B93A-4F11-B42F-1FE7248EEB62}" sibTransId="{436F72DA-F9C5-4CC5-AB74-C0185E19C5F2}"/>
    <dgm:cxn modelId="{41ACD873-1F3E-43B4-B828-FFD0B827823C}" type="presOf" srcId="{04A87A06-FF47-4205-8A54-9ED0D1654B1B}" destId="{47F064AA-709B-4CDD-9F6B-97F21EA2FCE0}" srcOrd="0" destOrd="0" presId="urn:microsoft.com/office/officeart/2005/8/layout/process3"/>
    <dgm:cxn modelId="{CE511D57-9246-4D40-9E53-5F1BF9B6B03C}" type="presOf" srcId="{316B8BA1-FA1F-4562-87DB-947EC30B6F81}" destId="{47F064AA-709B-4CDD-9F6B-97F21EA2FCE0}" srcOrd="0" destOrd="1" presId="urn:microsoft.com/office/officeart/2005/8/layout/process3"/>
    <dgm:cxn modelId="{84D11B5A-8710-456E-94AB-70732FA28370}" type="presOf" srcId="{1EAF167E-2443-4E01-8526-B2D75CC82750}" destId="{82C08CB7-1F80-4C23-BE40-B1E264F0273D}" srcOrd="1" destOrd="0" presId="urn:microsoft.com/office/officeart/2005/8/layout/process3"/>
    <dgm:cxn modelId="{65CB897E-6356-4D16-B90A-1F02420F2DCF}" type="presOf" srcId="{1EAF167E-2443-4E01-8526-B2D75CC82750}" destId="{F5856576-4CF0-4A5D-B48C-DBA103A07769}" srcOrd="0" destOrd="0" presId="urn:microsoft.com/office/officeart/2005/8/layout/process3"/>
    <dgm:cxn modelId="{E1572986-8C9E-4C29-8DA3-7162D76AD90F}" type="presOf" srcId="{0CD2C27D-6FF3-4EF7-9A10-E3AC887D0219}" destId="{5FA65524-6E79-402E-9052-B883B6A87AC8}" srcOrd="0" destOrd="0" presId="urn:microsoft.com/office/officeart/2005/8/layout/process3"/>
    <dgm:cxn modelId="{6F6EFB86-E22D-4F61-A290-9DC5F8DAC1D4}" type="presOf" srcId="{B9E2D028-40D3-466B-AD05-5CD6666C66EC}" destId="{7622ACE0-9184-4E4B-99FB-FDC2E1BB8FFA}" srcOrd="0" destOrd="2" presId="urn:microsoft.com/office/officeart/2005/8/layout/process3"/>
    <dgm:cxn modelId="{8C39C49E-33BD-4A61-AEE7-C214F1046883}" type="presOf" srcId="{498A4AAE-F2B3-43A1-AE4F-0F5E10C9AC8D}" destId="{AECCA45D-F25B-4FB3-A235-37084D7F6FEF}" srcOrd="0" destOrd="0" presId="urn:microsoft.com/office/officeart/2005/8/layout/process3"/>
    <dgm:cxn modelId="{9E7495A5-744F-496B-AFD4-67C958609337}" type="presOf" srcId="{4FFC95CD-4957-467D-BA3D-D743F8973017}" destId="{47F064AA-709B-4CDD-9F6B-97F21EA2FCE0}" srcOrd="0" destOrd="2" presId="urn:microsoft.com/office/officeart/2005/8/layout/process3"/>
    <dgm:cxn modelId="{8F232FAA-6012-41B9-86D5-340A3869806A}" srcId="{1EAF167E-2443-4E01-8526-B2D75CC82750}" destId="{316B8BA1-FA1F-4562-87DB-947EC30B6F81}" srcOrd="1" destOrd="0" parTransId="{0A4A02AA-4650-49DD-A583-37C5C4A44600}" sibTransId="{7C03F45B-7A2D-4297-9377-F2AF6BF79BF1}"/>
    <dgm:cxn modelId="{E50800B4-EA59-4BD1-8768-B7E159AA93D7}" srcId="{DEDD2DB7-6177-49D9-87A8-DC5282617F54}" destId="{15C9B797-BEB9-44CA-A0A7-D77DB6B06B24}" srcOrd="0" destOrd="0" parTransId="{762FB121-4BC1-4C15-A2B8-E75F48BFE093}" sibTransId="{D4F63063-6274-4904-B3FD-E4B570DE5A71}"/>
    <dgm:cxn modelId="{DC34E8C0-AD4C-41ED-9B32-2A7575D4F9B2}" type="presOf" srcId="{75118DA7-8A73-4425-BDDA-DD0A7058A232}" destId="{7622ACE0-9184-4E4B-99FB-FDC2E1BB8FFA}" srcOrd="0" destOrd="1" presId="urn:microsoft.com/office/officeart/2005/8/layout/process3"/>
    <dgm:cxn modelId="{F2179BCA-9D93-4BE0-8C17-4E73AA109026}" srcId="{DEDD2DB7-6177-49D9-87A8-DC5282617F54}" destId="{B9E2D028-40D3-466B-AD05-5CD6666C66EC}" srcOrd="2" destOrd="0" parTransId="{C32CC93C-167E-4734-89D9-9DDF2DD6E080}" sibTransId="{B52ECBC3-7766-4CC2-A322-E51E298D57DC}"/>
    <dgm:cxn modelId="{AA14C2D6-3787-49FB-AD82-D764B5275C26}" srcId="{0CD2C27D-6FF3-4EF7-9A10-E3AC887D0219}" destId="{DEDD2DB7-6177-49D9-87A8-DC5282617F54}" srcOrd="1" destOrd="0" parTransId="{6624D4B6-4E1A-4601-817F-7D5924C7F41B}" sibTransId="{2E332B48-C928-4450-BA7F-8EEBF3C34153}"/>
    <dgm:cxn modelId="{E3BE14FA-C05C-4A0D-9396-4D2FB1E1BC77}" type="presOf" srcId="{DEDD2DB7-6177-49D9-87A8-DC5282617F54}" destId="{048E44B5-8E57-4415-8C85-BD58BB8C4338}" srcOrd="1" destOrd="0" presId="urn:microsoft.com/office/officeart/2005/8/layout/process3"/>
    <dgm:cxn modelId="{CE6CBC84-FD18-4E77-B104-7B48A6E8E67B}" type="presParOf" srcId="{5FA65524-6E79-402E-9052-B883B6A87AC8}" destId="{9767CBA6-278D-4811-BCFC-562882E92BBC}" srcOrd="0" destOrd="0" presId="urn:microsoft.com/office/officeart/2005/8/layout/process3"/>
    <dgm:cxn modelId="{AD13A2DB-F2D3-462C-96CD-2D104A4C9EE6}" type="presParOf" srcId="{9767CBA6-278D-4811-BCFC-562882E92BBC}" destId="{F5856576-4CF0-4A5D-B48C-DBA103A07769}" srcOrd="0" destOrd="0" presId="urn:microsoft.com/office/officeart/2005/8/layout/process3"/>
    <dgm:cxn modelId="{30DC31AC-6F96-45A7-80B4-C3276B13C5E2}" type="presParOf" srcId="{9767CBA6-278D-4811-BCFC-562882E92BBC}" destId="{82C08CB7-1F80-4C23-BE40-B1E264F0273D}" srcOrd="1" destOrd="0" presId="urn:microsoft.com/office/officeart/2005/8/layout/process3"/>
    <dgm:cxn modelId="{CD9E08FD-11BC-4898-B2EB-02A85A208ABD}" type="presParOf" srcId="{9767CBA6-278D-4811-BCFC-562882E92BBC}" destId="{47F064AA-709B-4CDD-9F6B-97F21EA2FCE0}" srcOrd="2" destOrd="0" presId="urn:microsoft.com/office/officeart/2005/8/layout/process3"/>
    <dgm:cxn modelId="{3F5E6D40-D56B-4D80-9581-2308D8434339}" type="presParOf" srcId="{5FA65524-6E79-402E-9052-B883B6A87AC8}" destId="{AECCA45D-F25B-4FB3-A235-37084D7F6FEF}" srcOrd="1" destOrd="0" presId="urn:microsoft.com/office/officeart/2005/8/layout/process3"/>
    <dgm:cxn modelId="{317BADE6-62A6-4F89-A939-76C3200195F9}" type="presParOf" srcId="{AECCA45D-F25B-4FB3-A235-37084D7F6FEF}" destId="{2AB7A31F-F938-47EB-9DEB-221794E94636}" srcOrd="0" destOrd="0" presId="urn:microsoft.com/office/officeart/2005/8/layout/process3"/>
    <dgm:cxn modelId="{A9B264F9-02F9-48D4-956B-2FDAC9C85EB0}" type="presParOf" srcId="{5FA65524-6E79-402E-9052-B883B6A87AC8}" destId="{391B122A-1B5F-4CA7-A431-86F1456EE57D}" srcOrd="2" destOrd="0" presId="urn:microsoft.com/office/officeart/2005/8/layout/process3"/>
    <dgm:cxn modelId="{09B95C16-7803-4DBF-85B0-4DD98C214B2E}" type="presParOf" srcId="{391B122A-1B5F-4CA7-A431-86F1456EE57D}" destId="{71DF246C-B05C-4230-AD06-70112B95A33B}" srcOrd="0" destOrd="0" presId="urn:microsoft.com/office/officeart/2005/8/layout/process3"/>
    <dgm:cxn modelId="{9D4F437F-EC53-4964-A2C2-BF72902C920F}" type="presParOf" srcId="{391B122A-1B5F-4CA7-A431-86F1456EE57D}" destId="{048E44B5-8E57-4415-8C85-BD58BB8C4338}" srcOrd="1" destOrd="0" presId="urn:microsoft.com/office/officeart/2005/8/layout/process3"/>
    <dgm:cxn modelId="{697F8098-0096-4591-B348-6FE20FBC5130}" type="presParOf" srcId="{391B122A-1B5F-4CA7-A431-86F1456EE57D}" destId="{7622ACE0-9184-4E4B-99FB-FDC2E1BB8FFA}" srcOrd="2" destOrd="0" presId="urn:microsoft.com/office/officeart/2005/8/layout/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1A1A9-4A39-4563-AD37-0DE72A505CCF}">
      <dsp:nvSpPr>
        <dsp:cNvPr id="0" name=""/>
        <dsp:cNvSpPr/>
      </dsp:nvSpPr>
      <dsp:spPr>
        <a:xfrm>
          <a:off x="2745385" y="286537"/>
          <a:ext cx="3881818" cy="3881818"/>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CIRCULAR ECONOMY</a:t>
          </a:r>
        </a:p>
      </dsp:txBody>
      <dsp:txXfrm>
        <a:off x="4805984" y="1091091"/>
        <a:ext cx="1432576" cy="1062878"/>
      </dsp:txXfrm>
    </dsp:sp>
    <dsp:sp modelId="{EFC2A647-B19A-4A42-9727-0DAAE5DC47C9}">
      <dsp:nvSpPr>
        <dsp:cNvPr id="0" name=""/>
        <dsp:cNvSpPr/>
      </dsp:nvSpPr>
      <dsp:spPr>
        <a:xfrm>
          <a:off x="2792549" y="416856"/>
          <a:ext cx="3881818" cy="3881818"/>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GREEN   JOBS</a:t>
          </a:r>
        </a:p>
      </dsp:txBody>
      <dsp:txXfrm>
        <a:off x="4853148" y="2431242"/>
        <a:ext cx="1432576" cy="1062878"/>
      </dsp:txXfrm>
    </dsp:sp>
    <dsp:sp modelId="{18D89B68-DFFE-4989-8D7E-419CEAC301F8}">
      <dsp:nvSpPr>
        <dsp:cNvPr id="0" name=""/>
        <dsp:cNvSpPr/>
      </dsp:nvSpPr>
      <dsp:spPr>
        <a:xfrm>
          <a:off x="2662231" y="416856"/>
          <a:ext cx="3881818" cy="3881818"/>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GREEN SKILLS</a:t>
          </a:r>
        </a:p>
      </dsp:txBody>
      <dsp:txXfrm>
        <a:off x="3050875" y="2431242"/>
        <a:ext cx="1432576" cy="1062878"/>
      </dsp:txXfrm>
    </dsp:sp>
    <dsp:sp modelId="{78E14025-FC25-480E-B20E-1D8AA8C9A35C}">
      <dsp:nvSpPr>
        <dsp:cNvPr id="0" name=""/>
        <dsp:cNvSpPr/>
      </dsp:nvSpPr>
      <dsp:spPr>
        <a:xfrm>
          <a:off x="2662231" y="286537"/>
          <a:ext cx="3881818" cy="3881818"/>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GREEN TRANSITION</a:t>
          </a:r>
        </a:p>
      </dsp:txBody>
      <dsp:txXfrm>
        <a:off x="3050875" y="1091091"/>
        <a:ext cx="1432576" cy="1062878"/>
      </dsp:txXfrm>
    </dsp:sp>
    <dsp:sp modelId="{E3458DF1-1A09-44D4-BA15-2476F51FB765}">
      <dsp:nvSpPr>
        <dsp:cNvPr id="0" name=""/>
        <dsp:cNvSpPr/>
      </dsp:nvSpPr>
      <dsp:spPr>
        <a:xfrm>
          <a:off x="2505082" y="46234"/>
          <a:ext cx="4362425" cy="4362425"/>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A547E2-048E-49B7-A207-AEF38A9904DB}">
      <dsp:nvSpPr>
        <dsp:cNvPr id="0" name=""/>
        <dsp:cNvSpPr/>
      </dsp:nvSpPr>
      <dsp:spPr>
        <a:xfrm>
          <a:off x="2552246" y="176553"/>
          <a:ext cx="4362425" cy="4362425"/>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1D1AD1-F604-4168-B9C3-BB6FD04B5F24}">
      <dsp:nvSpPr>
        <dsp:cNvPr id="0" name=""/>
        <dsp:cNvSpPr/>
      </dsp:nvSpPr>
      <dsp:spPr>
        <a:xfrm>
          <a:off x="2421928" y="176553"/>
          <a:ext cx="4362425" cy="4362425"/>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58932D-18C1-4DAE-8944-BAA7B1AAD072}">
      <dsp:nvSpPr>
        <dsp:cNvPr id="0" name=""/>
        <dsp:cNvSpPr/>
      </dsp:nvSpPr>
      <dsp:spPr>
        <a:xfrm>
          <a:off x="2421928" y="46234"/>
          <a:ext cx="4362425" cy="4362425"/>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08CB7-1F80-4C23-BE40-B1E264F0273D}">
      <dsp:nvSpPr>
        <dsp:cNvPr id="0" name=""/>
        <dsp:cNvSpPr/>
      </dsp:nvSpPr>
      <dsp:spPr>
        <a:xfrm>
          <a:off x="4718" y="23164"/>
          <a:ext cx="4050740" cy="691200"/>
        </a:xfrm>
        <a:prstGeom prst="roundRect">
          <a:avLst>
            <a:gd name="adj" fmla="val 10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GB" sz="1600" b="1" kern="1200" dirty="0"/>
            <a:t>Socio-cultural and educational factors</a:t>
          </a:r>
        </a:p>
      </dsp:txBody>
      <dsp:txXfrm>
        <a:off x="4718" y="23164"/>
        <a:ext cx="4050740" cy="460800"/>
      </dsp:txXfrm>
    </dsp:sp>
    <dsp:sp modelId="{47F064AA-709B-4CDD-9F6B-97F21EA2FCE0}">
      <dsp:nvSpPr>
        <dsp:cNvPr id="0" name=""/>
        <dsp:cNvSpPr/>
      </dsp:nvSpPr>
      <dsp:spPr>
        <a:xfrm>
          <a:off x="834388" y="483965"/>
          <a:ext cx="4050740" cy="921600"/>
        </a:xfrm>
        <a:prstGeom prst="roundRect">
          <a:avLst>
            <a:gd name="adj" fmla="val 10000"/>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en-GB" sz="1400" kern="1200" dirty="0"/>
            <a:t>Limited public awareness</a:t>
          </a:r>
        </a:p>
        <a:p>
          <a:pPr marL="114300" lvl="1" indent="-114300" algn="just" defTabSz="622300">
            <a:lnSpc>
              <a:spcPct val="90000"/>
            </a:lnSpc>
            <a:spcBef>
              <a:spcPct val="0"/>
            </a:spcBef>
            <a:spcAft>
              <a:spcPct val="15000"/>
            </a:spcAft>
            <a:buChar char="•"/>
          </a:pPr>
          <a:r>
            <a:rPr lang="en-GB" sz="1400" kern="1200" dirty="0"/>
            <a:t>Resistance to change</a:t>
          </a:r>
        </a:p>
        <a:p>
          <a:pPr marL="114300" lvl="1" indent="-114300" algn="just" defTabSz="622300">
            <a:lnSpc>
              <a:spcPct val="90000"/>
            </a:lnSpc>
            <a:spcBef>
              <a:spcPct val="0"/>
            </a:spcBef>
            <a:spcAft>
              <a:spcPct val="15000"/>
            </a:spcAft>
            <a:buChar char="•"/>
          </a:pPr>
          <a:r>
            <a:rPr lang="en-GB" sz="1400" kern="1200" dirty="0"/>
            <a:t>Skills gap</a:t>
          </a:r>
        </a:p>
      </dsp:txBody>
      <dsp:txXfrm>
        <a:off x="861381" y="510958"/>
        <a:ext cx="3996754" cy="867614"/>
      </dsp:txXfrm>
    </dsp:sp>
    <dsp:sp modelId="{AECCA45D-F25B-4FB3-A235-37084D7F6FEF}">
      <dsp:nvSpPr>
        <dsp:cNvPr id="0" name=""/>
        <dsp:cNvSpPr/>
      </dsp:nvSpPr>
      <dsp:spPr>
        <a:xfrm>
          <a:off x="4669536" y="-250693"/>
          <a:ext cx="1301844" cy="1008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669536" y="-48990"/>
        <a:ext cx="999289" cy="605111"/>
      </dsp:txXfrm>
    </dsp:sp>
    <dsp:sp modelId="{048E44B5-8E57-4415-8C85-BD58BB8C4338}">
      <dsp:nvSpPr>
        <dsp:cNvPr id="0" name=""/>
        <dsp:cNvSpPr/>
      </dsp:nvSpPr>
      <dsp:spPr>
        <a:xfrm>
          <a:off x="6511769" y="23164"/>
          <a:ext cx="4050740" cy="69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GB" sz="1600" b="1" kern="1200" dirty="0"/>
            <a:t>Recommendations</a:t>
          </a:r>
        </a:p>
      </dsp:txBody>
      <dsp:txXfrm>
        <a:off x="6511769" y="23164"/>
        <a:ext cx="4050740" cy="460800"/>
      </dsp:txXfrm>
    </dsp:sp>
    <dsp:sp modelId="{7622ACE0-9184-4E4B-99FB-FDC2E1BB8FFA}">
      <dsp:nvSpPr>
        <dsp:cNvPr id="0" name=""/>
        <dsp:cNvSpPr/>
      </dsp:nvSpPr>
      <dsp:spPr>
        <a:xfrm>
          <a:off x="7341439" y="483965"/>
          <a:ext cx="4050740" cy="921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Need for capacity-building programs</a:t>
          </a:r>
        </a:p>
        <a:p>
          <a:pPr marL="114300" lvl="1" indent="-114300" algn="l" defTabSz="622300">
            <a:lnSpc>
              <a:spcPct val="90000"/>
            </a:lnSpc>
            <a:spcBef>
              <a:spcPct val="0"/>
            </a:spcBef>
            <a:spcAft>
              <a:spcPct val="15000"/>
            </a:spcAft>
            <a:buChar char="•"/>
          </a:pPr>
          <a:r>
            <a:rPr lang="en-GB" sz="1400" kern="1200" dirty="0"/>
            <a:t>Enhance communication strategies </a:t>
          </a:r>
        </a:p>
        <a:p>
          <a:pPr marL="114300" lvl="1" indent="-114300" algn="l" defTabSz="622300">
            <a:lnSpc>
              <a:spcPct val="90000"/>
            </a:lnSpc>
            <a:spcBef>
              <a:spcPct val="0"/>
            </a:spcBef>
            <a:spcAft>
              <a:spcPct val="15000"/>
            </a:spcAft>
            <a:buChar char="•"/>
          </a:pPr>
          <a:r>
            <a:rPr lang="en-GB" sz="1400" kern="1200" dirty="0"/>
            <a:t>Introduce green principles since childhood </a:t>
          </a:r>
        </a:p>
      </dsp:txBody>
      <dsp:txXfrm>
        <a:off x="7368432" y="510958"/>
        <a:ext cx="3996754" cy="8676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08CB7-1F80-4C23-BE40-B1E264F0273D}">
      <dsp:nvSpPr>
        <dsp:cNvPr id="0" name=""/>
        <dsp:cNvSpPr/>
      </dsp:nvSpPr>
      <dsp:spPr>
        <a:xfrm>
          <a:off x="4718" y="23164"/>
          <a:ext cx="4050740" cy="69120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GB" sz="1600" b="1" kern="1200" dirty="0"/>
            <a:t>Infrastructure and supply chain constraints</a:t>
          </a:r>
        </a:p>
      </dsp:txBody>
      <dsp:txXfrm>
        <a:off x="4718" y="23164"/>
        <a:ext cx="4050740" cy="460800"/>
      </dsp:txXfrm>
    </dsp:sp>
    <dsp:sp modelId="{47F064AA-709B-4CDD-9F6B-97F21EA2FCE0}">
      <dsp:nvSpPr>
        <dsp:cNvPr id="0" name=""/>
        <dsp:cNvSpPr/>
      </dsp:nvSpPr>
      <dsp:spPr>
        <a:xfrm>
          <a:off x="834388" y="483965"/>
          <a:ext cx="4050740" cy="921600"/>
        </a:xfrm>
        <a:prstGeom prst="roundRect">
          <a:avLst>
            <a:gd name="adj" fmla="val 10000"/>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en-GB" sz="1400" kern="1200" dirty="0"/>
            <a:t>Inefficient use of resources</a:t>
          </a:r>
        </a:p>
        <a:p>
          <a:pPr marL="114300" lvl="1" indent="-114300" algn="just" defTabSz="622300">
            <a:lnSpc>
              <a:spcPct val="90000"/>
            </a:lnSpc>
            <a:spcBef>
              <a:spcPct val="0"/>
            </a:spcBef>
            <a:spcAft>
              <a:spcPct val="15000"/>
            </a:spcAft>
            <a:buChar char="•"/>
          </a:pPr>
          <a:r>
            <a:rPr lang="en-GB" sz="1400" kern="1200" dirty="0"/>
            <a:t>Inadequate tariffs</a:t>
          </a:r>
        </a:p>
        <a:p>
          <a:pPr marL="114300" lvl="1" indent="-114300" algn="just" defTabSz="622300">
            <a:lnSpc>
              <a:spcPct val="90000"/>
            </a:lnSpc>
            <a:spcBef>
              <a:spcPct val="0"/>
            </a:spcBef>
            <a:spcAft>
              <a:spcPct val="15000"/>
            </a:spcAft>
            <a:buChar char="•"/>
          </a:pPr>
          <a:r>
            <a:rPr lang="en-GB" sz="1400" kern="1200" dirty="0"/>
            <a:t>Low availability and accessibility to green sources </a:t>
          </a:r>
        </a:p>
      </dsp:txBody>
      <dsp:txXfrm>
        <a:off x="861381" y="510958"/>
        <a:ext cx="3996754" cy="867614"/>
      </dsp:txXfrm>
    </dsp:sp>
    <dsp:sp modelId="{AECCA45D-F25B-4FB3-A235-37084D7F6FEF}">
      <dsp:nvSpPr>
        <dsp:cNvPr id="0" name=""/>
        <dsp:cNvSpPr/>
      </dsp:nvSpPr>
      <dsp:spPr>
        <a:xfrm>
          <a:off x="4669536" y="-250693"/>
          <a:ext cx="1301844" cy="1008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669536" y="-48990"/>
        <a:ext cx="999289" cy="605111"/>
      </dsp:txXfrm>
    </dsp:sp>
    <dsp:sp modelId="{048E44B5-8E57-4415-8C85-BD58BB8C4338}">
      <dsp:nvSpPr>
        <dsp:cNvPr id="0" name=""/>
        <dsp:cNvSpPr/>
      </dsp:nvSpPr>
      <dsp:spPr>
        <a:xfrm>
          <a:off x="6511769" y="23164"/>
          <a:ext cx="4050740" cy="69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GB" sz="1600" b="1" kern="1200" dirty="0"/>
            <a:t>Recommendations</a:t>
          </a:r>
        </a:p>
      </dsp:txBody>
      <dsp:txXfrm>
        <a:off x="6511769" y="23164"/>
        <a:ext cx="4050740" cy="460800"/>
      </dsp:txXfrm>
    </dsp:sp>
    <dsp:sp modelId="{7622ACE0-9184-4E4B-99FB-FDC2E1BB8FFA}">
      <dsp:nvSpPr>
        <dsp:cNvPr id="0" name=""/>
        <dsp:cNvSpPr/>
      </dsp:nvSpPr>
      <dsp:spPr>
        <a:xfrm>
          <a:off x="7341439" y="483965"/>
          <a:ext cx="4050740" cy="921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en-GB" sz="1400" kern="1200" dirty="0"/>
            <a:t>Support for R&amp;D</a:t>
          </a:r>
        </a:p>
        <a:p>
          <a:pPr marL="114300" lvl="1" indent="-114300" algn="just" defTabSz="622300">
            <a:lnSpc>
              <a:spcPct val="90000"/>
            </a:lnSpc>
            <a:spcBef>
              <a:spcPct val="0"/>
            </a:spcBef>
            <a:spcAft>
              <a:spcPct val="15000"/>
            </a:spcAft>
            <a:buChar char="•"/>
          </a:pPr>
          <a:r>
            <a:rPr lang="en-GB" sz="1400" kern="1200" dirty="0"/>
            <a:t>Address inefficiencies in resource use</a:t>
          </a:r>
        </a:p>
        <a:p>
          <a:pPr marL="114300" lvl="1" indent="-114300" algn="just" defTabSz="622300">
            <a:lnSpc>
              <a:spcPct val="90000"/>
            </a:lnSpc>
            <a:spcBef>
              <a:spcPct val="0"/>
            </a:spcBef>
            <a:spcAft>
              <a:spcPct val="15000"/>
            </a:spcAft>
            <a:buChar char="•"/>
          </a:pPr>
          <a:r>
            <a:rPr lang="en-GB" sz="1400" kern="1200" dirty="0"/>
            <a:t>Reform the tariff system </a:t>
          </a:r>
        </a:p>
      </dsp:txBody>
      <dsp:txXfrm>
        <a:off x="7368432" y="510958"/>
        <a:ext cx="3996754" cy="8676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08CB7-1F80-4C23-BE40-B1E264F0273D}">
      <dsp:nvSpPr>
        <dsp:cNvPr id="0" name=""/>
        <dsp:cNvSpPr/>
      </dsp:nvSpPr>
      <dsp:spPr>
        <a:xfrm>
          <a:off x="4718" y="23164"/>
          <a:ext cx="4050740" cy="69120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GB" sz="1600" b="1" kern="1200" dirty="0"/>
            <a:t>Financial and investment challenges</a:t>
          </a:r>
        </a:p>
      </dsp:txBody>
      <dsp:txXfrm>
        <a:off x="4718" y="23164"/>
        <a:ext cx="4050740" cy="460800"/>
      </dsp:txXfrm>
    </dsp:sp>
    <dsp:sp modelId="{47F064AA-709B-4CDD-9F6B-97F21EA2FCE0}">
      <dsp:nvSpPr>
        <dsp:cNvPr id="0" name=""/>
        <dsp:cNvSpPr/>
      </dsp:nvSpPr>
      <dsp:spPr>
        <a:xfrm>
          <a:off x="834388" y="483965"/>
          <a:ext cx="4050740" cy="921600"/>
        </a:xfrm>
        <a:prstGeom prst="roundRect">
          <a:avLst>
            <a:gd name="adj" fmla="val 10000"/>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en-GB" sz="1400" kern="1200" dirty="0"/>
            <a:t>Lack of financial resources for modernization</a:t>
          </a:r>
        </a:p>
        <a:p>
          <a:pPr marL="114300" lvl="1" indent="-114300" algn="just" defTabSz="622300">
            <a:lnSpc>
              <a:spcPct val="90000"/>
            </a:lnSpc>
            <a:spcBef>
              <a:spcPct val="0"/>
            </a:spcBef>
            <a:spcAft>
              <a:spcPct val="15000"/>
            </a:spcAft>
            <a:buChar char="•"/>
          </a:pPr>
          <a:r>
            <a:rPr lang="en-GB" sz="1400" kern="1200" dirty="0"/>
            <a:t>Limited access to green financing </a:t>
          </a:r>
        </a:p>
        <a:p>
          <a:pPr marL="114300" lvl="1" indent="-114300" algn="just" defTabSz="622300">
            <a:lnSpc>
              <a:spcPct val="90000"/>
            </a:lnSpc>
            <a:spcBef>
              <a:spcPct val="0"/>
            </a:spcBef>
            <a:spcAft>
              <a:spcPct val="15000"/>
            </a:spcAft>
            <a:buChar char="•"/>
          </a:pPr>
          <a:r>
            <a:rPr lang="en-GB" sz="1400" kern="1200" dirty="0"/>
            <a:t>Limited availability of green financial products</a:t>
          </a:r>
        </a:p>
      </dsp:txBody>
      <dsp:txXfrm>
        <a:off x="861381" y="510958"/>
        <a:ext cx="3996754" cy="867614"/>
      </dsp:txXfrm>
    </dsp:sp>
    <dsp:sp modelId="{AECCA45D-F25B-4FB3-A235-37084D7F6FEF}">
      <dsp:nvSpPr>
        <dsp:cNvPr id="0" name=""/>
        <dsp:cNvSpPr/>
      </dsp:nvSpPr>
      <dsp:spPr>
        <a:xfrm>
          <a:off x="4669536" y="-250693"/>
          <a:ext cx="1301844" cy="1008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669536" y="-48990"/>
        <a:ext cx="999289" cy="605111"/>
      </dsp:txXfrm>
    </dsp:sp>
    <dsp:sp modelId="{048E44B5-8E57-4415-8C85-BD58BB8C4338}">
      <dsp:nvSpPr>
        <dsp:cNvPr id="0" name=""/>
        <dsp:cNvSpPr/>
      </dsp:nvSpPr>
      <dsp:spPr>
        <a:xfrm>
          <a:off x="6511769" y="23164"/>
          <a:ext cx="4050740" cy="69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GB" sz="1600" b="1" kern="1200" dirty="0"/>
            <a:t>Recommendations</a:t>
          </a:r>
        </a:p>
      </dsp:txBody>
      <dsp:txXfrm>
        <a:off x="6511769" y="23164"/>
        <a:ext cx="4050740" cy="460800"/>
      </dsp:txXfrm>
    </dsp:sp>
    <dsp:sp modelId="{7622ACE0-9184-4E4B-99FB-FDC2E1BB8FFA}">
      <dsp:nvSpPr>
        <dsp:cNvPr id="0" name=""/>
        <dsp:cNvSpPr/>
      </dsp:nvSpPr>
      <dsp:spPr>
        <a:xfrm>
          <a:off x="7341439" y="483965"/>
          <a:ext cx="4050740" cy="921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en-GB" sz="1400" kern="1200" dirty="0"/>
            <a:t>Need for a clear and transparent framework</a:t>
          </a:r>
        </a:p>
        <a:p>
          <a:pPr marL="114300" lvl="1" indent="-114300" algn="just" defTabSz="622300">
            <a:lnSpc>
              <a:spcPct val="90000"/>
            </a:lnSpc>
            <a:spcBef>
              <a:spcPct val="0"/>
            </a:spcBef>
            <a:spcAft>
              <a:spcPct val="15000"/>
            </a:spcAft>
            <a:buChar char="•"/>
          </a:pPr>
          <a:r>
            <a:rPr lang="en-GB" sz="1400" kern="1200" dirty="0"/>
            <a:t>Increase awareness of green financing</a:t>
          </a:r>
        </a:p>
        <a:p>
          <a:pPr marL="114300" lvl="1" indent="-114300" algn="just" defTabSz="622300">
            <a:lnSpc>
              <a:spcPct val="90000"/>
            </a:lnSpc>
            <a:spcBef>
              <a:spcPct val="0"/>
            </a:spcBef>
            <a:spcAft>
              <a:spcPct val="15000"/>
            </a:spcAft>
            <a:buChar char="•"/>
          </a:pPr>
          <a:r>
            <a:rPr lang="en-GB" sz="1400" kern="1200" dirty="0"/>
            <a:t>Information coverage and training programs  </a:t>
          </a:r>
        </a:p>
      </dsp:txBody>
      <dsp:txXfrm>
        <a:off x="7368432" y="510958"/>
        <a:ext cx="3996754" cy="8676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3BF8F-E9B1-479D-B3C9-ED2BB1DF7FF3}">
      <dsp:nvSpPr>
        <dsp:cNvPr id="0" name=""/>
        <dsp:cNvSpPr/>
      </dsp:nvSpPr>
      <dsp:spPr>
        <a:xfrm>
          <a:off x="3820" y="0"/>
          <a:ext cx="3675212" cy="39130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a:t>RECRUITING PLATFORMS: TOP 5 BUSINESS AREAS HIRING GREEN SPECIALISTS</a:t>
          </a:r>
        </a:p>
      </dsp:txBody>
      <dsp:txXfrm>
        <a:off x="3820" y="0"/>
        <a:ext cx="3675212" cy="1173914"/>
      </dsp:txXfrm>
    </dsp:sp>
    <dsp:sp modelId="{A648544E-D7BB-42C7-A069-B2DB40E86741}">
      <dsp:nvSpPr>
        <dsp:cNvPr id="0" name=""/>
        <dsp:cNvSpPr/>
      </dsp:nvSpPr>
      <dsp:spPr>
        <a:xfrm>
          <a:off x="371341" y="1174655"/>
          <a:ext cx="2940169" cy="45268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a:t>Environmental and Climate Change </a:t>
          </a:r>
        </a:p>
      </dsp:txBody>
      <dsp:txXfrm>
        <a:off x="384600" y="1187914"/>
        <a:ext cx="2913651" cy="426167"/>
      </dsp:txXfrm>
    </dsp:sp>
    <dsp:sp modelId="{6B8D62F6-4FAB-4DDB-A325-319A3FB16359}">
      <dsp:nvSpPr>
        <dsp:cNvPr id="0" name=""/>
        <dsp:cNvSpPr/>
      </dsp:nvSpPr>
      <dsp:spPr>
        <a:xfrm>
          <a:off x="371341" y="1696984"/>
          <a:ext cx="2940169" cy="45268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a:t>Engineering and Technology (Energy)</a:t>
          </a:r>
        </a:p>
      </dsp:txBody>
      <dsp:txXfrm>
        <a:off x="384600" y="1710243"/>
        <a:ext cx="2913651" cy="426167"/>
      </dsp:txXfrm>
    </dsp:sp>
    <dsp:sp modelId="{785543A6-E21D-4784-9FCE-5880A59E287F}">
      <dsp:nvSpPr>
        <dsp:cNvPr id="0" name=""/>
        <dsp:cNvSpPr/>
      </dsp:nvSpPr>
      <dsp:spPr>
        <a:xfrm>
          <a:off x="371341" y="2219313"/>
          <a:ext cx="2940169" cy="45268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a:t>Business and Finance</a:t>
          </a:r>
        </a:p>
      </dsp:txBody>
      <dsp:txXfrm>
        <a:off x="384600" y="2232572"/>
        <a:ext cx="2913651" cy="426167"/>
      </dsp:txXfrm>
    </dsp:sp>
    <dsp:sp modelId="{FAAC8E2A-1610-4E61-B577-C251FE48C479}">
      <dsp:nvSpPr>
        <dsp:cNvPr id="0" name=""/>
        <dsp:cNvSpPr/>
      </dsp:nvSpPr>
      <dsp:spPr>
        <a:xfrm>
          <a:off x="371341" y="2741642"/>
          <a:ext cx="2940169" cy="45268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a:t>Agriculture and Water Resources</a:t>
          </a:r>
        </a:p>
      </dsp:txBody>
      <dsp:txXfrm>
        <a:off x="384600" y="2754901"/>
        <a:ext cx="2913651" cy="426167"/>
      </dsp:txXfrm>
    </dsp:sp>
    <dsp:sp modelId="{5DF7EA92-EC67-4CDE-9D51-FF4A2F712127}">
      <dsp:nvSpPr>
        <dsp:cNvPr id="0" name=""/>
        <dsp:cNvSpPr/>
      </dsp:nvSpPr>
      <dsp:spPr>
        <a:xfrm>
          <a:off x="371341" y="3263971"/>
          <a:ext cx="2940169" cy="45268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a:t>Safety and Compliance</a:t>
          </a:r>
        </a:p>
      </dsp:txBody>
      <dsp:txXfrm>
        <a:off x="384600" y="3277230"/>
        <a:ext cx="2913651" cy="426167"/>
      </dsp:txXfrm>
    </dsp:sp>
    <dsp:sp modelId="{D89843DF-67A7-4A0D-91C8-9EF560C2F742}">
      <dsp:nvSpPr>
        <dsp:cNvPr id="0" name=""/>
        <dsp:cNvSpPr/>
      </dsp:nvSpPr>
      <dsp:spPr>
        <a:xfrm>
          <a:off x="3954673" y="0"/>
          <a:ext cx="3675212" cy="3913049"/>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a:t>INTERVIEW RESPONDENTS: TOP 5 REQUESTED GREEN SPECIALISTS</a:t>
          </a:r>
        </a:p>
      </dsp:txBody>
      <dsp:txXfrm>
        <a:off x="3954673" y="0"/>
        <a:ext cx="3675212" cy="1173914"/>
      </dsp:txXfrm>
    </dsp:sp>
    <dsp:sp modelId="{6B72B453-91ED-46D9-8918-BFC1DD635F59}">
      <dsp:nvSpPr>
        <dsp:cNvPr id="0" name=""/>
        <dsp:cNvSpPr/>
      </dsp:nvSpPr>
      <dsp:spPr>
        <a:xfrm>
          <a:off x="4322195" y="1174655"/>
          <a:ext cx="2940169" cy="452685"/>
        </a:xfrm>
        <a:prstGeom prst="roundRect">
          <a:avLst>
            <a:gd name="adj" fmla="val 1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a:t>Green Tech Specialists</a:t>
          </a:r>
        </a:p>
      </dsp:txBody>
      <dsp:txXfrm>
        <a:off x="4335454" y="1187914"/>
        <a:ext cx="2913651" cy="426167"/>
      </dsp:txXfrm>
    </dsp:sp>
    <dsp:sp modelId="{7AF6A8C7-D76A-4FFD-AA17-68726A3B5F23}">
      <dsp:nvSpPr>
        <dsp:cNvPr id="0" name=""/>
        <dsp:cNvSpPr/>
      </dsp:nvSpPr>
      <dsp:spPr>
        <a:xfrm>
          <a:off x="4322195" y="1696984"/>
          <a:ext cx="2940169" cy="452685"/>
        </a:xfrm>
        <a:prstGeom prst="roundRect">
          <a:avLst>
            <a:gd name="adj" fmla="val 1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a:t>Sustainability Consultants and Auditors</a:t>
          </a:r>
        </a:p>
      </dsp:txBody>
      <dsp:txXfrm>
        <a:off x="4335454" y="1710243"/>
        <a:ext cx="2913651" cy="426167"/>
      </dsp:txXfrm>
    </dsp:sp>
    <dsp:sp modelId="{A147EC6B-C520-4314-AD5D-C90451349054}">
      <dsp:nvSpPr>
        <dsp:cNvPr id="0" name=""/>
        <dsp:cNvSpPr/>
      </dsp:nvSpPr>
      <dsp:spPr>
        <a:xfrm>
          <a:off x="4322195" y="2219313"/>
          <a:ext cx="2940169" cy="452685"/>
        </a:xfrm>
        <a:prstGeom prst="roundRect">
          <a:avLst>
            <a:gd name="adj" fmla="val 1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a:t>Specialized Managers</a:t>
          </a:r>
        </a:p>
      </dsp:txBody>
      <dsp:txXfrm>
        <a:off x="4335454" y="2232572"/>
        <a:ext cx="2913651" cy="426167"/>
      </dsp:txXfrm>
    </dsp:sp>
    <dsp:sp modelId="{BF25EEE1-222E-493F-B48B-EBF664B8B004}">
      <dsp:nvSpPr>
        <dsp:cNvPr id="0" name=""/>
        <dsp:cNvSpPr/>
      </dsp:nvSpPr>
      <dsp:spPr>
        <a:xfrm>
          <a:off x="4322195" y="2741642"/>
          <a:ext cx="2940169" cy="452685"/>
        </a:xfrm>
        <a:prstGeom prst="roundRect">
          <a:avLst>
            <a:gd name="adj" fmla="val 1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a:t>Green Analysts</a:t>
          </a:r>
        </a:p>
      </dsp:txBody>
      <dsp:txXfrm>
        <a:off x="4335454" y="2754901"/>
        <a:ext cx="2913651" cy="426167"/>
      </dsp:txXfrm>
    </dsp:sp>
    <dsp:sp modelId="{529FAB8F-3922-476A-B005-8B74642A3CBC}">
      <dsp:nvSpPr>
        <dsp:cNvPr id="0" name=""/>
        <dsp:cNvSpPr/>
      </dsp:nvSpPr>
      <dsp:spPr>
        <a:xfrm>
          <a:off x="4322195" y="3263971"/>
          <a:ext cx="2940169" cy="452685"/>
        </a:xfrm>
        <a:prstGeom prst="roundRect">
          <a:avLst>
            <a:gd name="adj" fmla="val 1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a:t>Green Policy Makers</a:t>
          </a:r>
        </a:p>
      </dsp:txBody>
      <dsp:txXfrm>
        <a:off x="4335454" y="3277230"/>
        <a:ext cx="2913651" cy="4261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75C14-EBE9-489C-A188-3CE38DCD7068}">
      <dsp:nvSpPr>
        <dsp:cNvPr id="0" name=""/>
        <dsp:cNvSpPr/>
      </dsp:nvSpPr>
      <dsp:spPr>
        <a:xfrm>
          <a:off x="55" y="170044"/>
          <a:ext cx="5274119" cy="187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GB" sz="3200" b="1" kern="1200" dirty="0"/>
            <a:t>POTENTIAL LACK OF WORKFORCE FOR DEDICATED GREEN JOBS</a:t>
          </a:r>
        </a:p>
      </dsp:txBody>
      <dsp:txXfrm>
        <a:off x="55" y="170044"/>
        <a:ext cx="5274119" cy="1872000"/>
      </dsp:txXfrm>
    </dsp:sp>
    <dsp:sp modelId="{72D9D1A7-BF51-4D55-A80B-603F4931449C}">
      <dsp:nvSpPr>
        <dsp:cNvPr id="0" name=""/>
        <dsp:cNvSpPr/>
      </dsp:nvSpPr>
      <dsp:spPr>
        <a:xfrm>
          <a:off x="55" y="2042044"/>
          <a:ext cx="5274119"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Renewable energy engineers</a:t>
          </a:r>
        </a:p>
        <a:p>
          <a:pPr marL="285750" lvl="1" indent="-285750" algn="l" defTabSz="1244600">
            <a:lnSpc>
              <a:spcPct val="90000"/>
            </a:lnSpc>
            <a:spcBef>
              <a:spcPct val="0"/>
            </a:spcBef>
            <a:spcAft>
              <a:spcPct val="15000"/>
            </a:spcAft>
            <a:buChar char="•"/>
          </a:pPr>
          <a:r>
            <a:rPr lang="en-GB" sz="2800" kern="1200" dirty="0"/>
            <a:t>Green tech specialists</a:t>
          </a:r>
        </a:p>
        <a:p>
          <a:pPr marL="285750" lvl="1" indent="-285750" algn="l" defTabSz="1244600">
            <a:lnSpc>
              <a:spcPct val="90000"/>
            </a:lnSpc>
            <a:spcBef>
              <a:spcPct val="0"/>
            </a:spcBef>
            <a:spcAft>
              <a:spcPct val="15000"/>
            </a:spcAft>
            <a:buChar char="•"/>
          </a:pPr>
          <a:r>
            <a:rPr lang="en-GB" sz="2800" kern="1200" dirty="0"/>
            <a:t>ESG auditors</a:t>
          </a:r>
        </a:p>
        <a:p>
          <a:pPr marL="285750" lvl="1" indent="-285750" algn="l" defTabSz="1244600">
            <a:lnSpc>
              <a:spcPct val="90000"/>
            </a:lnSpc>
            <a:spcBef>
              <a:spcPct val="0"/>
            </a:spcBef>
            <a:spcAft>
              <a:spcPct val="15000"/>
            </a:spcAft>
            <a:buChar char="•"/>
          </a:pPr>
          <a:r>
            <a:rPr lang="en-GB" sz="2800" kern="1200" dirty="0"/>
            <a:t>Sustainability advisors</a:t>
          </a:r>
        </a:p>
        <a:p>
          <a:pPr marL="285750" lvl="1" indent="-285750" algn="l" defTabSz="1244600">
            <a:lnSpc>
              <a:spcPct val="90000"/>
            </a:lnSpc>
            <a:spcBef>
              <a:spcPct val="0"/>
            </a:spcBef>
            <a:spcAft>
              <a:spcPct val="15000"/>
            </a:spcAft>
            <a:buChar char="•"/>
          </a:pPr>
          <a:r>
            <a:rPr lang="en-GB" sz="2800" kern="1200" dirty="0"/>
            <a:t>Carbon offset specialists</a:t>
          </a:r>
        </a:p>
      </dsp:txBody>
      <dsp:txXfrm>
        <a:off x="55" y="2042044"/>
        <a:ext cx="5274119" cy="2854800"/>
      </dsp:txXfrm>
    </dsp:sp>
    <dsp:sp modelId="{99BDB260-B8EB-4B55-98F9-9500C4015BD4}">
      <dsp:nvSpPr>
        <dsp:cNvPr id="0" name=""/>
        <dsp:cNvSpPr/>
      </dsp:nvSpPr>
      <dsp:spPr>
        <a:xfrm>
          <a:off x="6012550" y="170044"/>
          <a:ext cx="5274119" cy="187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GB" sz="3200" b="1" kern="1200" dirty="0"/>
            <a:t>POTENTIAL LACK OF WORKFORCE FOR INTEGRATED GREEN JOBS</a:t>
          </a:r>
        </a:p>
      </dsp:txBody>
      <dsp:txXfrm>
        <a:off x="6012550" y="170044"/>
        <a:ext cx="5274119" cy="1872000"/>
      </dsp:txXfrm>
    </dsp:sp>
    <dsp:sp modelId="{579914AD-1CB6-4357-A92C-92FE3C95E52A}">
      <dsp:nvSpPr>
        <dsp:cNvPr id="0" name=""/>
        <dsp:cNvSpPr/>
      </dsp:nvSpPr>
      <dsp:spPr>
        <a:xfrm>
          <a:off x="6012550" y="2042044"/>
          <a:ext cx="5274119"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just" defTabSz="1244600">
            <a:lnSpc>
              <a:spcPct val="90000"/>
            </a:lnSpc>
            <a:spcBef>
              <a:spcPct val="0"/>
            </a:spcBef>
            <a:spcAft>
              <a:spcPct val="15000"/>
            </a:spcAft>
            <a:buChar char="•"/>
          </a:pPr>
          <a:r>
            <a:rPr lang="en-GB" sz="2800" kern="1200" dirty="0"/>
            <a:t>Big</a:t>
          </a:r>
          <a:r>
            <a:rPr lang="en-GB" sz="2800" kern="1200" baseline="0" dirty="0"/>
            <a:t> data analysts specialized in environmental issues</a:t>
          </a:r>
          <a:endParaRPr lang="en-GB" sz="2800" kern="1200" dirty="0"/>
        </a:p>
        <a:p>
          <a:pPr marL="285750" lvl="1" indent="-285750" algn="just" defTabSz="1244600">
            <a:lnSpc>
              <a:spcPct val="90000"/>
            </a:lnSpc>
            <a:spcBef>
              <a:spcPct val="0"/>
            </a:spcBef>
            <a:spcAft>
              <a:spcPct val="15000"/>
            </a:spcAft>
            <a:buChar char="•"/>
          </a:pPr>
          <a:r>
            <a:rPr lang="en-GB" sz="2800" kern="1200" dirty="0"/>
            <a:t>Financial professionals with a focus on green finance</a:t>
          </a:r>
        </a:p>
        <a:p>
          <a:pPr marL="285750" lvl="1" indent="-285750" algn="just" defTabSz="1244600">
            <a:lnSpc>
              <a:spcPct val="90000"/>
            </a:lnSpc>
            <a:spcBef>
              <a:spcPct val="0"/>
            </a:spcBef>
            <a:spcAft>
              <a:spcPct val="15000"/>
            </a:spcAft>
            <a:buChar char="•"/>
          </a:pPr>
          <a:r>
            <a:rPr lang="en-GB" sz="2800" kern="1200" dirty="0"/>
            <a:t>Policymakers with a system thinking approach</a:t>
          </a:r>
        </a:p>
      </dsp:txBody>
      <dsp:txXfrm>
        <a:off x="6012550" y="2042044"/>
        <a:ext cx="5274119" cy="28548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FFBBE-6734-4275-809D-53C1C3CAADE4}">
      <dsp:nvSpPr>
        <dsp:cNvPr id="0" name=""/>
        <dsp:cNvSpPr/>
      </dsp:nvSpPr>
      <dsp:spPr>
        <a:xfrm>
          <a:off x="2890978" y="0"/>
          <a:ext cx="2361460" cy="2361460"/>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SKILLS</a:t>
          </a:r>
        </a:p>
      </dsp:txBody>
      <dsp:txXfrm>
        <a:off x="3481343" y="1180730"/>
        <a:ext cx="1180730" cy="1180730"/>
      </dsp:txXfrm>
    </dsp:sp>
    <dsp:sp modelId="{66887B52-61F6-44E8-8B22-9A647B847B0D}">
      <dsp:nvSpPr>
        <dsp:cNvPr id="0" name=""/>
        <dsp:cNvSpPr/>
      </dsp:nvSpPr>
      <dsp:spPr>
        <a:xfrm>
          <a:off x="1710248" y="2361460"/>
          <a:ext cx="2361460" cy="2361460"/>
        </a:xfrm>
        <a:prstGeom prst="triangle">
          <a:avLst/>
        </a:prstGeom>
        <a:solidFill>
          <a:srgbClr val="FFC000"/>
        </a:solidFill>
        <a:ln>
          <a:solidFill>
            <a:srgbClr val="FFC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KNOWLEDGE</a:t>
          </a:r>
        </a:p>
      </dsp:txBody>
      <dsp:txXfrm>
        <a:off x="2300613" y="3542190"/>
        <a:ext cx="1180730" cy="1180730"/>
      </dsp:txXfrm>
    </dsp:sp>
    <dsp:sp modelId="{DBFB635E-0626-4006-BFE8-1248EE0B7C9D}">
      <dsp:nvSpPr>
        <dsp:cNvPr id="0" name=""/>
        <dsp:cNvSpPr/>
      </dsp:nvSpPr>
      <dsp:spPr>
        <a:xfrm rot="10800000">
          <a:off x="2890978" y="2361460"/>
          <a:ext cx="2361460" cy="2361460"/>
        </a:xfrm>
        <a:prstGeom prst="triangle">
          <a:avLst/>
        </a:prstGeom>
        <a:gradFill rotWithShape="0">
          <a:gsLst>
            <a:gs pos="0">
              <a:schemeClr val="accent2">
                <a:hueOff val="-7235150"/>
                <a:satOff val="-16213"/>
                <a:lumOff val="-5752"/>
                <a:alphaOff val="0"/>
                <a:satMod val="103000"/>
                <a:lumMod val="102000"/>
                <a:tint val="94000"/>
              </a:schemeClr>
            </a:gs>
            <a:gs pos="50000">
              <a:schemeClr val="accent2">
                <a:hueOff val="-7235150"/>
                <a:satOff val="-16213"/>
                <a:lumOff val="-5752"/>
                <a:alphaOff val="0"/>
                <a:satMod val="110000"/>
                <a:lumMod val="100000"/>
                <a:shade val="100000"/>
              </a:schemeClr>
            </a:gs>
            <a:gs pos="100000">
              <a:schemeClr val="accent2">
                <a:hueOff val="-7235150"/>
                <a:satOff val="-16213"/>
                <a:lumOff val="-575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b="1" kern="1200" dirty="0"/>
        </a:p>
        <a:p>
          <a:pPr marL="0" lvl="0" indent="0" algn="ctr" defTabSz="711200">
            <a:lnSpc>
              <a:spcPct val="90000"/>
            </a:lnSpc>
            <a:spcBef>
              <a:spcPct val="0"/>
            </a:spcBef>
            <a:spcAft>
              <a:spcPct val="35000"/>
            </a:spcAft>
            <a:buNone/>
          </a:pPr>
          <a:r>
            <a:rPr lang="en-GB" sz="1400" b="1" kern="1200" dirty="0"/>
            <a:t>GREEN</a:t>
          </a:r>
        </a:p>
        <a:p>
          <a:pPr marL="0" lvl="0" indent="0" algn="ctr" defTabSz="711200">
            <a:lnSpc>
              <a:spcPct val="90000"/>
            </a:lnSpc>
            <a:spcBef>
              <a:spcPct val="0"/>
            </a:spcBef>
            <a:spcAft>
              <a:spcPct val="35000"/>
            </a:spcAft>
            <a:buNone/>
          </a:pPr>
          <a:r>
            <a:rPr lang="en-GB" sz="1400" b="1" kern="1200" dirty="0"/>
            <a:t>WORKFORCE</a:t>
          </a:r>
        </a:p>
      </dsp:txBody>
      <dsp:txXfrm rot="10800000">
        <a:off x="3481343" y="2361460"/>
        <a:ext cx="1180730" cy="1180730"/>
      </dsp:txXfrm>
    </dsp:sp>
    <dsp:sp modelId="{29D9D5F7-36A5-4987-B362-F6B20833CBED}">
      <dsp:nvSpPr>
        <dsp:cNvPr id="0" name=""/>
        <dsp:cNvSpPr/>
      </dsp:nvSpPr>
      <dsp:spPr>
        <a:xfrm>
          <a:off x="4071709" y="2361460"/>
          <a:ext cx="2361460" cy="2361460"/>
        </a:xfrm>
        <a:prstGeom prst="triangle">
          <a:avLst/>
        </a:prstGeom>
        <a:gradFill rotWithShape="0">
          <a:gsLst>
            <a:gs pos="0">
              <a:schemeClr val="accent2">
                <a:hueOff val="-10852724"/>
                <a:satOff val="-24319"/>
                <a:lumOff val="-8628"/>
                <a:alphaOff val="0"/>
                <a:satMod val="103000"/>
                <a:lumMod val="102000"/>
                <a:tint val="94000"/>
              </a:schemeClr>
            </a:gs>
            <a:gs pos="50000">
              <a:schemeClr val="accent2">
                <a:hueOff val="-10852724"/>
                <a:satOff val="-24319"/>
                <a:lumOff val="-8628"/>
                <a:alphaOff val="0"/>
                <a:satMod val="110000"/>
                <a:lumMod val="100000"/>
                <a:shade val="100000"/>
              </a:schemeClr>
            </a:gs>
            <a:gs pos="100000">
              <a:schemeClr val="accent2">
                <a:hueOff val="-10852724"/>
                <a:satOff val="-24319"/>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ATTITUDES</a:t>
          </a:r>
        </a:p>
      </dsp:txBody>
      <dsp:txXfrm>
        <a:off x="4662074" y="3542190"/>
        <a:ext cx="1180730" cy="11807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22D54-17BC-4519-8D8C-30534D84F62C}">
      <dsp:nvSpPr>
        <dsp:cNvPr id="0" name=""/>
        <dsp:cNvSpPr/>
      </dsp:nvSpPr>
      <dsp:spPr>
        <a:xfrm rot="4396374">
          <a:off x="813558" y="903494"/>
          <a:ext cx="3919501" cy="2733363"/>
        </a:xfrm>
        <a:prstGeom prst="swooshArrow">
          <a:avLst>
            <a:gd name="adj1" fmla="val 16310"/>
            <a:gd name="adj2" fmla="val 31370"/>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BCCEE-68D5-4FAB-8478-23F25926D576}">
      <dsp:nvSpPr>
        <dsp:cNvPr id="0" name=""/>
        <dsp:cNvSpPr/>
      </dsp:nvSpPr>
      <dsp:spPr>
        <a:xfrm>
          <a:off x="2449128" y="1382083"/>
          <a:ext cx="98979" cy="98979"/>
        </a:xfrm>
        <a:prstGeom prst="ellipse">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4C8CA6-F82B-454C-A63A-7DAEAC809E22}">
      <dsp:nvSpPr>
        <dsp:cNvPr id="0" name=""/>
        <dsp:cNvSpPr/>
      </dsp:nvSpPr>
      <dsp:spPr>
        <a:xfrm>
          <a:off x="3311159" y="2222502"/>
          <a:ext cx="98979" cy="98979"/>
        </a:xfrm>
        <a:prstGeom prst="ellipse">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0B4A46-23B2-47F5-9472-64EF53F23733}">
      <dsp:nvSpPr>
        <dsp:cNvPr id="0" name=""/>
        <dsp:cNvSpPr/>
      </dsp:nvSpPr>
      <dsp:spPr>
        <a:xfrm>
          <a:off x="550806" y="0"/>
          <a:ext cx="1847923" cy="726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marL="0" lvl="0" indent="0" algn="ctr" defTabSz="711200">
            <a:lnSpc>
              <a:spcPct val="90000"/>
            </a:lnSpc>
            <a:spcBef>
              <a:spcPct val="0"/>
            </a:spcBef>
            <a:spcAft>
              <a:spcPct val="35000"/>
            </a:spcAft>
            <a:buNone/>
          </a:pPr>
          <a:r>
            <a:rPr lang="en-GB" sz="1600" kern="1200" dirty="0"/>
            <a:t>Unclear definition of “green jobs”</a:t>
          </a:r>
        </a:p>
      </dsp:txBody>
      <dsp:txXfrm>
        <a:off x="550806" y="0"/>
        <a:ext cx="1847923" cy="726456"/>
      </dsp:txXfrm>
    </dsp:sp>
    <dsp:sp modelId="{4B4ABE3B-5653-4E06-917F-8AECA1A761E1}">
      <dsp:nvSpPr>
        <dsp:cNvPr id="0" name=""/>
        <dsp:cNvSpPr/>
      </dsp:nvSpPr>
      <dsp:spPr>
        <a:xfrm>
          <a:off x="2998056" y="1068344"/>
          <a:ext cx="2547137" cy="726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No distinction between “dedicated green jobs” and “integrated green jobs”</a:t>
          </a:r>
        </a:p>
      </dsp:txBody>
      <dsp:txXfrm>
        <a:off x="2998056" y="1068344"/>
        <a:ext cx="2547137" cy="726456"/>
      </dsp:txXfrm>
    </dsp:sp>
    <dsp:sp modelId="{75C88414-3834-4B0E-8E1F-44A357FA7690}">
      <dsp:nvSpPr>
        <dsp:cNvPr id="0" name=""/>
        <dsp:cNvSpPr/>
      </dsp:nvSpPr>
      <dsp:spPr>
        <a:xfrm>
          <a:off x="550806" y="1908763"/>
          <a:ext cx="2497193" cy="726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Lack of a statistical monitoring system of green employment</a:t>
          </a:r>
        </a:p>
      </dsp:txBody>
      <dsp:txXfrm>
        <a:off x="550806" y="1908763"/>
        <a:ext cx="2497193" cy="726456"/>
      </dsp:txXfrm>
    </dsp:sp>
    <dsp:sp modelId="{8D3DB329-D571-40CC-9A88-287A930AAC89}">
      <dsp:nvSpPr>
        <dsp:cNvPr id="0" name=""/>
        <dsp:cNvSpPr/>
      </dsp:nvSpPr>
      <dsp:spPr>
        <a:xfrm>
          <a:off x="3048000" y="3813895"/>
          <a:ext cx="2497193" cy="726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ct val="35000"/>
            </a:spcAft>
            <a:buNone/>
          </a:pPr>
          <a:r>
            <a:rPr lang="en-GB" sz="1600" b="1" kern="1200" dirty="0"/>
            <a:t>CHALLENGES</a:t>
          </a:r>
        </a:p>
      </dsp:txBody>
      <dsp:txXfrm>
        <a:off x="3048000" y="3813895"/>
        <a:ext cx="2497193" cy="7264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97FB7-3E5D-4F86-B6DE-3ADD7C7F23C3}">
      <dsp:nvSpPr>
        <dsp:cNvPr id="0" name=""/>
        <dsp:cNvSpPr/>
      </dsp:nvSpPr>
      <dsp:spPr>
        <a:xfrm>
          <a:off x="0" y="383309"/>
          <a:ext cx="6424008" cy="401500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B7FE90-B1CC-47F0-AA2C-43AB2E28B614}">
      <dsp:nvSpPr>
        <dsp:cNvPr id="0" name=""/>
        <dsp:cNvSpPr/>
      </dsp:nvSpPr>
      <dsp:spPr>
        <a:xfrm>
          <a:off x="608171" y="3197185"/>
          <a:ext cx="147752" cy="1477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2FD3D4-8F19-4FF0-A306-DAECADC7D9F8}">
      <dsp:nvSpPr>
        <dsp:cNvPr id="0" name=""/>
        <dsp:cNvSpPr/>
      </dsp:nvSpPr>
      <dsp:spPr>
        <a:xfrm>
          <a:off x="328010" y="3386465"/>
          <a:ext cx="1874687" cy="955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91"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t>Update the 2013 “Concept for the Transition to Green Economy” </a:t>
          </a:r>
        </a:p>
      </dsp:txBody>
      <dsp:txXfrm>
        <a:off x="328010" y="3386465"/>
        <a:ext cx="1874687" cy="955571"/>
      </dsp:txXfrm>
    </dsp:sp>
    <dsp:sp modelId="{CA7920CB-1101-46D5-8AF7-4FD7B53DE5DC}">
      <dsp:nvSpPr>
        <dsp:cNvPr id="0" name=""/>
        <dsp:cNvSpPr/>
      </dsp:nvSpPr>
      <dsp:spPr>
        <a:xfrm>
          <a:off x="1652072" y="2263295"/>
          <a:ext cx="256960" cy="2569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CBB54-A79F-4B2A-8F63-AA3FB1B2FA00}">
      <dsp:nvSpPr>
        <dsp:cNvPr id="0" name=""/>
        <dsp:cNvSpPr/>
      </dsp:nvSpPr>
      <dsp:spPr>
        <a:xfrm>
          <a:off x="1756074" y="2456206"/>
          <a:ext cx="1912900" cy="782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158"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t>Support a public communication campaign on green jobs and skills</a:t>
          </a:r>
        </a:p>
      </dsp:txBody>
      <dsp:txXfrm>
        <a:off x="1756074" y="2456206"/>
        <a:ext cx="1912900" cy="782695"/>
      </dsp:txXfrm>
    </dsp:sp>
    <dsp:sp modelId="{61692466-357A-4C1F-ABAE-919C349A0B01}">
      <dsp:nvSpPr>
        <dsp:cNvPr id="0" name=""/>
        <dsp:cNvSpPr/>
      </dsp:nvSpPr>
      <dsp:spPr>
        <a:xfrm>
          <a:off x="2985054" y="1575123"/>
          <a:ext cx="340472" cy="3404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960C4-1C09-472F-A996-A978DC10A45D}">
      <dsp:nvSpPr>
        <dsp:cNvPr id="0" name=""/>
        <dsp:cNvSpPr/>
      </dsp:nvSpPr>
      <dsp:spPr>
        <a:xfrm>
          <a:off x="3102866" y="1808371"/>
          <a:ext cx="2465913" cy="1059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409"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t>Establish data collection mechanisms according to international standards </a:t>
          </a:r>
        </a:p>
      </dsp:txBody>
      <dsp:txXfrm>
        <a:off x="3102866" y="1808371"/>
        <a:ext cx="2465913" cy="1059131"/>
      </dsp:txXfrm>
    </dsp:sp>
    <dsp:sp modelId="{B2A26E9C-0678-454E-81A7-7FC533A3A147}">
      <dsp:nvSpPr>
        <dsp:cNvPr id="0" name=""/>
        <dsp:cNvSpPr/>
      </dsp:nvSpPr>
      <dsp:spPr>
        <a:xfrm>
          <a:off x="4436880" y="1119821"/>
          <a:ext cx="456104" cy="456104"/>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28627D-5B6E-4CED-9FA2-3AB6EDEF1554}">
      <dsp:nvSpPr>
        <dsp:cNvPr id="0" name=""/>
        <dsp:cNvSpPr/>
      </dsp:nvSpPr>
      <dsp:spPr>
        <a:xfrm rot="21045510">
          <a:off x="3925488" y="1308075"/>
          <a:ext cx="2218296" cy="38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680" tIns="0" rIns="0" bIns="0" numCol="1" spcCol="1270" anchor="t" anchorCtr="0">
          <a:noAutofit/>
        </a:bodyPr>
        <a:lstStyle/>
        <a:p>
          <a:pPr marL="0" lvl="0" indent="0" algn="l" defTabSz="711200">
            <a:lnSpc>
              <a:spcPct val="90000"/>
            </a:lnSpc>
            <a:spcBef>
              <a:spcPct val="0"/>
            </a:spcBef>
            <a:spcAft>
              <a:spcPct val="35000"/>
            </a:spcAft>
            <a:buNone/>
          </a:pPr>
          <a:r>
            <a:rPr lang="en-GB" sz="1600" b="1" kern="1200" dirty="0"/>
            <a:t>RECOMMENDATIONS</a:t>
          </a:r>
        </a:p>
      </dsp:txBody>
      <dsp:txXfrm>
        <a:off x="3925488" y="1308075"/>
        <a:ext cx="2218296" cy="38296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738BA-6EAE-4C78-877E-220F39275430}">
      <dsp:nvSpPr>
        <dsp:cNvPr id="0" name=""/>
        <dsp:cNvSpPr/>
      </dsp:nvSpPr>
      <dsp:spPr>
        <a:xfrm>
          <a:off x="6406" y="463457"/>
          <a:ext cx="2579161" cy="73277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88C21-B8FA-44AF-B666-7BD59F2C2F07}">
      <dsp:nvSpPr>
        <dsp:cNvPr id="0" name=""/>
        <dsp:cNvSpPr/>
      </dsp:nvSpPr>
      <dsp:spPr>
        <a:xfrm>
          <a:off x="6406" y="659045"/>
          <a:ext cx="189474" cy="18947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DF6840-DD05-4FB4-A415-DAFC745C9896}">
      <dsp:nvSpPr>
        <dsp:cNvPr id="0" name=""/>
        <dsp:cNvSpPr/>
      </dsp:nvSpPr>
      <dsp:spPr>
        <a:xfrm>
          <a:off x="6406" y="0"/>
          <a:ext cx="2579161" cy="545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Almaty Management University (</a:t>
          </a:r>
          <a:r>
            <a:rPr lang="en-GB" sz="1500" kern="1200" dirty="0" err="1"/>
            <a:t>AlmaU</a:t>
          </a:r>
          <a:r>
            <a:rPr lang="en-GB" sz="1500" kern="1200" dirty="0"/>
            <a:t>)</a:t>
          </a:r>
        </a:p>
      </dsp:txBody>
      <dsp:txXfrm>
        <a:off x="6406" y="0"/>
        <a:ext cx="2579161" cy="545089"/>
      </dsp:txXfrm>
    </dsp:sp>
    <dsp:sp modelId="{921F1C74-A369-4987-9C5C-B41E2DA00808}">
      <dsp:nvSpPr>
        <dsp:cNvPr id="0" name=""/>
        <dsp:cNvSpPr/>
      </dsp:nvSpPr>
      <dsp:spPr>
        <a:xfrm>
          <a:off x="6406" y="1315379"/>
          <a:ext cx="189469" cy="18946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47A13D-CB09-4D91-BF4A-7E2EA51408C7}">
      <dsp:nvSpPr>
        <dsp:cNvPr id="0" name=""/>
        <dsp:cNvSpPr/>
      </dsp:nvSpPr>
      <dsp:spPr>
        <a:xfrm>
          <a:off x="186948" y="1189286"/>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Advocacy for sustainability</a:t>
          </a:r>
        </a:p>
      </dsp:txBody>
      <dsp:txXfrm>
        <a:off x="186948" y="1189286"/>
        <a:ext cx="2398620" cy="441654"/>
      </dsp:txXfrm>
    </dsp:sp>
    <dsp:sp modelId="{8006D9C9-ABBB-4184-9AF7-172E7EEC6B4E}">
      <dsp:nvSpPr>
        <dsp:cNvPr id="0" name=""/>
        <dsp:cNvSpPr/>
      </dsp:nvSpPr>
      <dsp:spPr>
        <a:xfrm>
          <a:off x="6406" y="1757033"/>
          <a:ext cx="189469" cy="189469"/>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10C1CE-B5B2-4BAD-A45E-A412E77ADB8C}">
      <dsp:nvSpPr>
        <dsp:cNvPr id="0" name=""/>
        <dsp:cNvSpPr/>
      </dsp:nvSpPr>
      <dsp:spPr>
        <a:xfrm>
          <a:off x="186948" y="1630941"/>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Community engagement</a:t>
          </a:r>
        </a:p>
      </dsp:txBody>
      <dsp:txXfrm>
        <a:off x="186948" y="1630941"/>
        <a:ext cx="2398620" cy="441654"/>
      </dsp:txXfrm>
    </dsp:sp>
    <dsp:sp modelId="{74DC8F13-A57D-4262-8DFD-8E01FF98AD8A}">
      <dsp:nvSpPr>
        <dsp:cNvPr id="0" name=""/>
        <dsp:cNvSpPr/>
      </dsp:nvSpPr>
      <dsp:spPr>
        <a:xfrm>
          <a:off x="6406" y="2198688"/>
          <a:ext cx="189469" cy="189469"/>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A452D7-1F67-46BD-8339-FB3320F3B131}">
      <dsp:nvSpPr>
        <dsp:cNvPr id="0" name=""/>
        <dsp:cNvSpPr/>
      </dsp:nvSpPr>
      <dsp:spPr>
        <a:xfrm>
          <a:off x="186948" y="2072596"/>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Fostering innovation</a:t>
          </a:r>
        </a:p>
      </dsp:txBody>
      <dsp:txXfrm>
        <a:off x="186948" y="2072596"/>
        <a:ext cx="2398620" cy="441654"/>
      </dsp:txXfrm>
    </dsp:sp>
    <dsp:sp modelId="{EA2FB8CC-2496-473B-9D1B-A6EB3AD33B7D}">
      <dsp:nvSpPr>
        <dsp:cNvPr id="0" name=""/>
        <dsp:cNvSpPr/>
      </dsp:nvSpPr>
      <dsp:spPr>
        <a:xfrm>
          <a:off x="6406" y="2640343"/>
          <a:ext cx="189469" cy="189469"/>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87D2D3-A0CB-49B5-9C55-D09A9759B747}">
      <dsp:nvSpPr>
        <dsp:cNvPr id="0" name=""/>
        <dsp:cNvSpPr/>
      </dsp:nvSpPr>
      <dsp:spPr>
        <a:xfrm>
          <a:off x="186948" y="2514250"/>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Holistic education</a:t>
          </a:r>
        </a:p>
      </dsp:txBody>
      <dsp:txXfrm>
        <a:off x="186948" y="2514250"/>
        <a:ext cx="2398620" cy="441654"/>
      </dsp:txXfrm>
    </dsp:sp>
    <dsp:sp modelId="{DE00346F-A52D-4A3F-AB91-49B945185095}">
      <dsp:nvSpPr>
        <dsp:cNvPr id="0" name=""/>
        <dsp:cNvSpPr/>
      </dsp:nvSpPr>
      <dsp:spPr>
        <a:xfrm>
          <a:off x="2679940" y="463457"/>
          <a:ext cx="2579161" cy="73277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63D64-0079-4713-B7E6-181CA73CCFA7}">
      <dsp:nvSpPr>
        <dsp:cNvPr id="0" name=""/>
        <dsp:cNvSpPr/>
      </dsp:nvSpPr>
      <dsp:spPr>
        <a:xfrm>
          <a:off x="2714526" y="659045"/>
          <a:ext cx="189474" cy="189474"/>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DE5310-DC99-482A-BF23-B35D565E3260}">
      <dsp:nvSpPr>
        <dsp:cNvPr id="0" name=""/>
        <dsp:cNvSpPr/>
      </dsp:nvSpPr>
      <dsp:spPr>
        <a:xfrm>
          <a:off x="2714526" y="0"/>
          <a:ext cx="2579161" cy="545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Kazakh-German University (DKU)</a:t>
          </a:r>
        </a:p>
      </dsp:txBody>
      <dsp:txXfrm>
        <a:off x="2714526" y="0"/>
        <a:ext cx="2579161" cy="545089"/>
      </dsp:txXfrm>
    </dsp:sp>
    <dsp:sp modelId="{9D65DC81-24FF-47D7-9B69-E9185737B55E}">
      <dsp:nvSpPr>
        <dsp:cNvPr id="0" name=""/>
        <dsp:cNvSpPr/>
      </dsp:nvSpPr>
      <dsp:spPr>
        <a:xfrm>
          <a:off x="2714526" y="1315379"/>
          <a:ext cx="189469" cy="189469"/>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0AE47E-52C4-4DED-B6A2-5CA795B2A108}">
      <dsp:nvSpPr>
        <dsp:cNvPr id="0" name=""/>
        <dsp:cNvSpPr/>
      </dsp:nvSpPr>
      <dsp:spPr>
        <a:xfrm>
          <a:off x="2895068" y="1189286"/>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Cutting-edge education</a:t>
          </a:r>
        </a:p>
      </dsp:txBody>
      <dsp:txXfrm>
        <a:off x="2895068" y="1189286"/>
        <a:ext cx="2398620" cy="441654"/>
      </dsp:txXfrm>
    </dsp:sp>
    <dsp:sp modelId="{0958D478-F28B-4AF7-89EB-20DDAB1E4068}">
      <dsp:nvSpPr>
        <dsp:cNvPr id="0" name=""/>
        <dsp:cNvSpPr/>
      </dsp:nvSpPr>
      <dsp:spPr>
        <a:xfrm>
          <a:off x="2714526" y="1757033"/>
          <a:ext cx="189469" cy="18946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17F70A-D216-46C1-9D65-D9CA34841979}">
      <dsp:nvSpPr>
        <dsp:cNvPr id="0" name=""/>
        <dsp:cNvSpPr/>
      </dsp:nvSpPr>
      <dsp:spPr>
        <a:xfrm>
          <a:off x="2895068" y="1630941"/>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Experiential learning</a:t>
          </a:r>
        </a:p>
      </dsp:txBody>
      <dsp:txXfrm>
        <a:off x="2895068" y="1630941"/>
        <a:ext cx="2398620" cy="441654"/>
      </dsp:txXfrm>
    </dsp:sp>
    <dsp:sp modelId="{D292A9CE-F73B-4905-925D-69461D00BDB6}">
      <dsp:nvSpPr>
        <dsp:cNvPr id="0" name=""/>
        <dsp:cNvSpPr/>
      </dsp:nvSpPr>
      <dsp:spPr>
        <a:xfrm>
          <a:off x="2714526" y="2198688"/>
          <a:ext cx="189469" cy="189469"/>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709A64-B9D3-4962-B0B4-5889D3C005DA}">
      <dsp:nvSpPr>
        <dsp:cNvPr id="0" name=""/>
        <dsp:cNvSpPr/>
      </dsp:nvSpPr>
      <dsp:spPr>
        <a:xfrm>
          <a:off x="2895068" y="2072596"/>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Industry relevance</a:t>
          </a:r>
        </a:p>
      </dsp:txBody>
      <dsp:txXfrm>
        <a:off x="2895068" y="2072596"/>
        <a:ext cx="2398620" cy="441654"/>
      </dsp:txXfrm>
    </dsp:sp>
    <dsp:sp modelId="{37AE744B-94B5-42EC-925B-28D1CB2FE70F}">
      <dsp:nvSpPr>
        <dsp:cNvPr id="0" name=""/>
        <dsp:cNvSpPr/>
      </dsp:nvSpPr>
      <dsp:spPr>
        <a:xfrm>
          <a:off x="2714526" y="2640343"/>
          <a:ext cx="189469" cy="189469"/>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07C56C-F92C-4339-9884-3F23AB64A645}">
      <dsp:nvSpPr>
        <dsp:cNvPr id="0" name=""/>
        <dsp:cNvSpPr/>
      </dsp:nvSpPr>
      <dsp:spPr>
        <a:xfrm>
          <a:off x="2895068" y="2514250"/>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Networking opportunities</a:t>
          </a:r>
        </a:p>
      </dsp:txBody>
      <dsp:txXfrm>
        <a:off x="2895068" y="2514250"/>
        <a:ext cx="2398620" cy="441654"/>
      </dsp:txXfrm>
    </dsp:sp>
    <dsp:sp modelId="{A5AC20CA-B3A1-4AAA-9DAC-C0DCB630296D}">
      <dsp:nvSpPr>
        <dsp:cNvPr id="0" name=""/>
        <dsp:cNvSpPr/>
      </dsp:nvSpPr>
      <dsp:spPr>
        <a:xfrm>
          <a:off x="5424065" y="463457"/>
          <a:ext cx="2579161" cy="73277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5D071-0261-46CE-BD8D-3BDD7A753103}">
      <dsp:nvSpPr>
        <dsp:cNvPr id="0" name=""/>
        <dsp:cNvSpPr/>
      </dsp:nvSpPr>
      <dsp:spPr>
        <a:xfrm>
          <a:off x="5422646" y="659045"/>
          <a:ext cx="189474" cy="189474"/>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DE2188-CA26-496E-88FC-89FC2EB729E7}">
      <dsp:nvSpPr>
        <dsp:cNvPr id="0" name=""/>
        <dsp:cNvSpPr/>
      </dsp:nvSpPr>
      <dsp:spPr>
        <a:xfrm>
          <a:off x="5422646" y="0"/>
          <a:ext cx="2579161" cy="545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Kazakh National Agrarian Research University (</a:t>
          </a:r>
          <a:r>
            <a:rPr lang="en-GB" sz="1500" kern="1200" dirty="0" err="1"/>
            <a:t>KazNARU</a:t>
          </a:r>
          <a:r>
            <a:rPr lang="en-GB" sz="1500" kern="1200" dirty="0"/>
            <a:t>)</a:t>
          </a:r>
        </a:p>
      </dsp:txBody>
      <dsp:txXfrm>
        <a:off x="5422646" y="0"/>
        <a:ext cx="2579161" cy="545089"/>
      </dsp:txXfrm>
    </dsp:sp>
    <dsp:sp modelId="{9FFEC06D-0C0D-4400-862E-5C3F1480BA91}">
      <dsp:nvSpPr>
        <dsp:cNvPr id="0" name=""/>
        <dsp:cNvSpPr/>
      </dsp:nvSpPr>
      <dsp:spPr>
        <a:xfrm>
          <a:off x="5422646" y="1315379"/>
          <a:ext cx="189469" cy="189469"/>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144843-310A-49E4-9794-37BFEDEAD1F4}">
      <dsp:nvSpPr>
        <dsp:cNvPr id="0" name=""/>
        <dsp:cNvSpPr/>
      </dsp:nvSpPr>
      <dsp:spPr>
        <a:xfrm>
          <a:off x="5603187" y="1189286"/>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Sustainable mindset</a:t>
          </a:r>
        </a:p>
      </dsp:txBody>
      <dsp:txXfrm>
        <a:off x="5603187" y="1189286"/>
        <a:ext cx="2398620" cy="441654"/>
      </dsp:txXfrm>
    </dsp:sp>
    <dsp:sp modelId="{52A3D17A-CC0F-4201-B1D1-5C45DB554265}">
      <dsp:nvSpPr>
        <dsp:cNvPr id="0" name=""/>
        <dsp:cNvSpPr/>
      </dsp:nvSpPr>
      <dsp:spPr>
        <a:xfrm>
          <a:off x="5422646" y="1757033"/>
          <a:ext cx="189469" cy="189469"/>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1C015-D3E8-4681-841C-9C2AA4B18294}">
      <dsp:nvSpPr>
        <dsp:cNvPr id="0" name=""/>
        <dsp:cNvSpPr/>
      </dsp:nvSpPr>
      <dsp:spPr>
        <a:xfrm>
          <a:off x="5603187" y="1630941"/>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Community building</a:t>
          </a:r>
        </a:p>
      </dsp:txBody>
      <dsp:txXfrm>
        <a:off x="5603187" y="1630941"/>
        <a:ext cx="2398620" cy="441654"/>
      </dsp:txXfrm>
    </dsp:sp>
    <dsp:sp modelId="{2BFA88DF-6853-448C-BD8F-635A5EF26A8E}">
      <dsp:nvSpPr>
        <dsp:cNvPr id="0" name=""/>
        <dsp:cNvSpPr/>
      </dsp:nvSpPr>
      <dsp:spPr>
        <a:xfrm>
          <a:off x="5422646" y="2198688"/>
          <a:ext cx="189469" cy="18946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12C1A5-1259-4364-BDC4-E4457F80E17D}">
      <dsp:nvSpPr>
        <dsp:cNvPr id="0" name=""/>
        <dsp:cNvSpPr/>
      </dsp:nvSpPr>
      <dsp:spPr>
        <a:xfrm>
          <a:off x="5603187" y="2072596"/>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Hands-on learning</a:t>
          </a:r>
        </a:p>
      </dsp:txBody>
      <dsp:txXfrm>
        <a:off x="5603187" y="2072596"/>
        <a:ext cx="2398620" cy="441654"/>
      </dsp:txXfrm>
    </dsp:sp>
    <dsp:sp modelId="{36F9A923-04EF-4EE2-A86A-D8598D30B1F9}">
      <dsp:nvSpPr>
        <dsp:cNvPr id="0" name=""/>
        <dsp:cNvSpPr/>
      </dsp:nvSpPr>
      <dsp:spPr>
        <a:xfrm>
          <a:off x="5422646" y="2640343"/>
          <a:ext cx="189469" cy="189469"/>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E38286-EC3F-4829-8774-4F11CFCD846D}">
      <dsp:nvSpPr>
        <dsp:cNvPr id="0" name=""/>
        <dsp:cNvSpPr/>
      </dsp:nvSpPr>
      <dsp:spPr>
        <a:xfrm>
          <a:off x="5603187" y="2514250"/>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Lead by example</a:t>
          </a:r>
        </a:p>
      </dsp:txBody>
      <dsp:txXfrm>
        <a:off x="5603187" y="2514250"/>
        <a:ext cx="2398620" cy="441654"/>
      </dsp:txXfrm>
    </dsp:sp>
    <dsp:sp modelId="{16A353D6-BF99-41A0-A532-31317E73D9A7}">
      <dsp:nvSpPr>
        <dsp:cNvPr id="0" name=""/>
        <dsp:cNvSpPr/>
      </dsp:nvSpPr>
      <dsp:spPr>
        <a:xfrm>
          <a:off x="8132184" y="463457"/>
          <a:ext cx="2579161" cy="732779"/>
        </a:xfrm>
        <a:prstGeom prst="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42BB4A-0B83-4261-8A8B-E4DF9FB72D75}">
      <dsp:nvSpPr>
        <dsp:cNvPr id="0" name=""/>
        <dsp:cNvSpPr/>
      </dsp:nvSpPr>
      <dsp:spPr>
        <a:xfrm>
          <a:off x="8130766" y="659045"/>
          <a:ext cx="189474" cy="189474"/>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13F41B-58D3-4B74-9E48-C0699EB9144F}">
      <dsp:nvSpPr>
        <dsp:cNvPr id="0" name=""/>
        <dsp:cNvSpPr/>
      </dsp:nvSpPr>
      <dsp:spPr>
        <a:xfrm>
          <a:off x="8130766" y="0"/>
          <a:ext cx="2579161" cy="545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Nazarbayev University          (NU)</a:t>
          </a:r>
        </a:p>
      </dsp:txBody>
      <dsp:txXfrm>
        <a:off x="8130766" y="0"/>
        <a:ext cx="2579161" cy="545089"/>
      </dsp:txXfrm>
    </dsp:sp>
    <dsp:sp modelId="{8BCB1CE6-B281-4B8A-9CCF-A0D1E737360A}">
      <dsp:nvSpPr>
        <dsp:cNvPr id="0" name=""/>
        <dsp:cNvSpPr/>
      </dsp:nvSpPr>
      <dsp:spPr>
        <a:xfrm>
          <a:off x="8130766" y="1315379"/>
          <a:ext cx="189469" cy="189469"/>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A9E4DE-829B-493C-978A-825F2A82AC87}">
      <dsp:nvSpPr>
        <dsp:cNvPr id="0" name=""/>
        <dsp:cNvSpPr/>
      </dsp:nvSpPr>
      <dsp:spPr>
        <a:xfrm>
          <a:off x="8311307" y="1189286"/>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Integrated approach</a:t>
          </a:r>
        </a:p>
      </dsp:txBody>
      <dsp:txXfrm>
        <a:off x="8311307" y="1189286"/>
        <a:ext cx="2398620" cy="441654"/>
      </dsp:txXfrm>
    </dsp:sp>
    <dsp:sp modelId="{49702680-650B-4D60-9982-01778C61D378}">
      <dsp:nvSpPr>
        <dsp:cNvPr id="0" name=""/>
        <dsp:cNvSpPr/>
      </dsp:nvSpPr>
      <dsp:spPr>
        <a:xfrm>
          <a:off x="8130766" y="1757033"/>
          <a:ext cx="189469" cy="189469"/>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011440-E961-4985-BF72-EE1704977A1D}">
      <dsp:nvSpPr>
        <dsp:cNvPr id="0" name=""/>
        <dsp:cNvSpPr/>
      </dsp:nvSpPr>
      <dsp:spPr>
        <a:xfrm>
          <a:off x="8311307" y="1630941"/>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Student engagement</a:t>
          </a:r>
        </a:p>
      </dsp:txBody>
      <dsp:txXfrm>
        <a:off x="8311307" y="1630941"/>
        <a:ext cx="2398620" cy="441654"/>
      </dsp:txXfrm>
    </dsp:sp>
    <dsp:sp modelId="{434F3D34-ACA3-4B1B-9690-76E5D772C98C}">
      <dsp:nvSpPr>
        <dsp:cNvPr id="0" name=""/>
        <dsp:cNvSpPr/>
      </dsp:nvSpPr>
      <dsp:spPr>
        <a:xfrm>
          <a:off x="8130766" y="2198688"/>
          <a:ext cx="189469" cy="189469"/>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F374C0-A5A7-4F5E-8948-2532FEB04FE2}">
      <dsp:nvSpPr>
        <dsp:cNvPr id="0" name=""/>
        <dsp:cNvSpPr/>
      </dsp:nvSpPr>
      <dsp:spPr>
        <a:xfrm>
          <a:off x="8311307" y="2072596"/>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Extensive partnerships</a:t>
          </a:r>
        </a:p>
      </dsp:txBody>
      <dsp:txXfrm>
        <a:off x="8311307" y="2072596"/>
        <a:ext cx="2398620" cy="441654"/>
      </dsp:txXfrm>
    </dsp:sp>
    <dsp:sp modelId="{B7BBD7A3-E436-493E-B665-E96E88ED7692}">
      <dsp:nvSpPr>
        <dsp:cNvPr id="0" name=""/>
        <dsp:cNvSpPr/>
      </dsp:nvSpPr>
      <dsp:spPr>
        <a:xfrm>
          <a:off x="8130766" y="2640343"/>
          <a:ext cx="189469" cy="18946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75EAA9-84A6-4041-956E-C4656477B93E}">
      <dsp:nvSpPr>
        <dsp:cNvPr id="0" name=""/>
        <dsp:cNvSpPr/>
      </dsp:nvSpPr>
      <dsp:spPr>
        <a:xfrm>
          <a:off x="8311307" y="2514250"/>
          <a:ext cx="2398620" cy="44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t>Role </a:t>
          </a:r>
          <a:r>
            <a:rPr lang="en-GB" sz="1500" kern="1200" dirty="0" err="1"/>
            <a:t>modeling</a:t>
          </a:r>
          <a:endParaRPr lang="en-GB" sz="1500" kern="1200" dirty="0"/>
        </a:p>
      </dsp:txBody>
      <dsp:txXfrm>
        <a:off x="8311307" y="2514250"/>
        <a:ext cx="2398620" cy="4416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A0562-5519-42A7-927F-1B7D20CE62AC}">
      <dsp:nvSpPr>
        <dsp:cNvPr id="0" name=""/>
        <dsp:cNvSpPr/>
      </dsp:nvSpPr>
      <dsp:spPr>
        <a:xfrm>
          <a:off x="3680" y="804984"/>
          <a:ext cx="3588507" cy="110967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kern="1200" dirty="0"/>
            <a:t>Qazaq Green Association</a:t>
          </a:r>
        </a:p>
      </dsp:txBody>
      <dsp:txXfrm>
        <a:off x="3680" y="804984"/>
        <a:ext cx="3588507" cy="1109670"/>
      </dsp:txXfrm>
    </dsp:sp>
    <dsp:sp modelId="{89EBD916-A477-4C62-BE03-ECCC5221CF93}">
      <dsp:nvSpPr>
        <dsp:cNvPr id="0" name=""/>
        <dsp:cNvSpPr/>
      </dsp:nvSpPr>
      <dsp:spPr>
        <a:xfrm>
          <a:off x="3680" y="1914654"/>
          <a:ext cx="3588507" cy="132857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t>Renewable energy</a:t>
          </a:r>
        </a:p>
        <a:p>
          <a:pPr marL="228600" lvl="1" indent="-228600" algn="l" defTabSz="977900">
            <a:lnSpc>
              <a:spcPct val="90000"/>
            </a:lnSpc>
            <a:spcBef>
              <a:spcPct val="0"/>
            </a:spcBef>
            <a:spcAft>
              <a:spcPct val="15000"/>
            </a:spcAft>
            <a:buChar char="•"/>
          </a:pPr>
          <a:r>
            <a:rPr lang="en-GB" sz="2200" kern="1200" dirty="0"/>
            <a:t>Green finance</a:t>
          </a:r>
        </a:p>
        <a:p>
          <a:pPr marL="228600" lvl="1" indent="-228600" algn="l" defTabSz="977900">
            <a:lnSpc>
              <a:spcPct val="90000"/>
            </a:lnSpc>
            <a:spcBef>
              <a:spcPct val="0"/>
            </a:spcBef>
            <a:spcAft>
              <a:spcPct val="15000"/>
            </a:spcAft>
            <a:buChar char="•"/>
          </a:pPr>
          <a:r>
            <a:rPr lang="en-GB" sz="2200" kern="1200" dirty="0"/>
            <a:t>Carbon offsets</a:t>
          </a:r>
        </a:p>
      </dsp:txBody>
      <dsp:txXfrm>
        <a:off x="3680" y="1914654"/>
        <a:ext cx="3588507" cy="1328579"/>
      </dsp:txXfrm>
    </dsp:sp>
    <dsp:sp modelId="{D485BB8E-9AD8-43F3-B812-C9EC6A614E1C}">
      <dsp:nvSpPr>
        <dsp:cNvPr id="0" name=""/>
        <dsp:cNvSpPr/>
      </dsp:nvSpPr>
      <dsp:spPr>
        <a:xfrm>
          <a:off x="4094579" y="804984"/>
          <a:ext cx="3588507" cy="110967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kern="1200" dirty="0"/>
            <a:t>Green Academy</a:t>
          </a:r>
        </a:p>
      </dsp:txBody>
      <dsp:txXfrm>
        <a:off x="4094579" y="804984"/>
        <a:ext cx="3588507" cy="1109670"/>
      </dsp:txXfrm>
    </dsp:sp>
    <dsp:sp modelId="{4E1781CB-CF11-4F63-8D7F-027E404D68F0}">
      <dsp:nvSpPr>
        <dsp:cNvPr id="0" name=""/>
        <dsp:cNvSpPr/>
      </dsp:nvSpPr>
      <dsp:spPr>
        <a:xfrm>
          <a:off x="4094579" y="1914654"/>
          <a:ext cx="3588507" cy="132857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t>Greenhouse gas validation</a:t>
          </a:r>
        </a:p>
        <a:p>
          <a:pPr marL="228600" lvl="1" indent="-228600" algn="l" defTabSz="977900">
            <a:lnSpc>
              <a:spcPct val="90000"/>
            </a:lnSpc>
            <a:spcBef>
              <a:spcPct val="0"/>
            </a:spcBef>
            <a:spcAft>
              <a:spcPct val="15000"/>
            </a:spcAft>
            <a:buChar char="•"/>
          </a:pPr>
          <a:r>
            <a:rPr lang="en-GB" sz="2200" kern="1200" dirty="0"/>
            <a:t>Climate change</a:t>
          </a:r>
        </a:p>
        <a:p>
          <a:pPr marL="228600" lvl="1" indent="-228600" algn="l" defTabSz="977900">
            <a:lnSpc>
              <a:spcPct val="90000"/>
            </a:lnSpc>
            <a:spcBef>
              <a:spcPct val="0"/>
            </a:spcBef>
            <a:spcAft>
              <a:spcPct val="15000"/>
            </a:spcAft>
            <a:buChar char="•"/>
          </a:pPr>
          <a:r>
            <a:rPr lang="en-GB" sz="2200" kern="1200" dirty="0"/>
            <a:t>Green economy/business</a:t>
          </a:r>
        </a:p>
      </dsp:txBody>
      <dsp:txXfrm>
        <a:off x="4094579" y="1914654"/>
        <a:ext cx="3588507" cy="1328579"/>
      </dsp:txXfrm>
    </dsp:sp>
    <dsp:sp modelId="{1962BFE2-36D7-43EA-B41D-E839D503B45C}">
      <dsp:nvSpPr>
        <dsp:cNvPr id="0" name=""/>
        <dsp:cNvSpPr/>
      </dsp:nvSpPr>
      <dsp:spPr>
        <a:xfrm>
          <a:off x="8185477" y="804984"/>
          <a:ext cx="3588507" cy="110967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kern="1200" dirty="0"/>
            <a:t>NJSC “International Green Technologies and Investment Projects </a:t>
          </a:r>
          <a:r>
            <a:rPr lang="en-GB" sz="2200" kern="1200" dirty="0" err="1"/>
            <a:t>Center</a:t>
          </a:r>
          <a:r>
            <a:rPr lang="en-GB" sz="2200" kern="1200" dirty="0"/>
            <a:t>”</a:t>
          </a:r>
        </a:p>
      </dsp:txBody>
      <dsp:txXfrm>
        <a:off x="8185477" y="804984"/>
        <a:ext cx="3588507" cy="1109670"/>
      </dsp:txXfrm>
    </dsp:sp>
    <dsp:sp modelId="{17589EE7-3716-4149-A69F-64275A9DCD59}">
      <dsp:nvSpPr>
        <dsp:cNvPr id="0" name=""/>
        <dsp:cNvSpPr/>
      </dsp:nvSpPr>
      <dsp:spPr>
        <a:xfrm>
          <a:off x="8185477" y="1914654"/>
          <a:ext cx="3588507" cy="132857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t>Clean technologies</a:t>
          </a:r>
        </a:p>
        <a:p>
          <a:pPr marL="228600" lvl="1" indent="-228600" algn="l" defTabSz="977900">
            <a:lnSpc>
              <a:spcPct val="90000"/>
            </a:lnSpc>
            <a:spcBef>
              <a:spcPct val="0"/>
            </a:spcBef>
            <a:spcAft>
              <a:spcPct val="15000"/>
            </a:spcAft>
            <a:buChar char="•"/>
          </a:pPr>
          <a:r>
            <a:rPr lang="en-GB" sz="2200" kern="1200" dirty="0"/>
            <a:t>Green SMEs</a:t>
          </a:r>
        </a:p>
        <a:p>
          <a:pPr marL="228600" lvl="1" indent="-228600" algn="l" defTabSz="977900">
            <a:lnSpc>
              <a:spcPct val="90000"/>
            </a:lnSpc>
            <a:spcBef>
              <a:spcPct val="0"/>
            </a:spcBef>
            <a:spcAft>
              <a:spcPct val="15000"/>
            </a:spcAft>
            <a:buChar char="•"/>
          </a:pPr>
          <a:r>
            <a:rPr lang="en-GB" sz="2200" kern="1200" dirty="0"/>
            <a:t>Green </a:t>
          </a:r>
          <a:r>
            <a:rPr lang="en-GB" sz="2200" kern="1200" dirty="0" err="1"/>
            <a:t>entreprenuership</a:t>
          </a:r>
          <a:endParaRPr lang="en-GB" sz="2200" kern="1200" dirty="0"/>
        </a:p>
      </dsp:txBody>
      <dsp:txXfrm>
        <a:off x="8185477" y="1914654"/>
        <a:ext cx="3588507" cy="1328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D9280-C5A9-4BA0-B946-F7F904610EE8}">
      <dsp:nvSpPr>
        <dsp:cNvPr id="0" name=""/>
        <dsp:cNvSpPr/>
      </dsp:nvSpPr>
      <dsp:spPr>
        <a:xfrm>
          <a:off x="333797" y="11592"/>
          <a:ext cx="10307054" cy="1501099"/>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254000" bIns="238300" numCol="1" spcCol="1270" anchor="ctr" anchorCtr="0">
          <a:noAutofit/>
        </a:bodyPr>
        <a:lstStyle/>
        <a:p>
          <a:pPr marL="0" lvl="0" indent="0" algn="l" defTabSz="755650">
            <a:lnSpc>
              <a:spcPct val="90000"/>
            </a:lnSpc>
            <a:spcBef>
              <a:spcPct val="0"/>
            </a:spcBef>
            <a:spcAft>
              <a:spcPct val="35000"/>
            </a:spcAft>
            <a:buNone/>
          </a:pPr>
          <a:r>
            <a:rPr lang="en-GB" sz="1700" b="1" kern="1200" dirty="0"/>
            <a:t>GREEN TRANSITION FRAMEWORK</a:t>
          </a:r>
        </a:p>
      </dsp:txBody>
      <dsp:txXfrm>
        <a:off x="333797" y="386867"/>
        <a:ext cx="9931779" cy="750549"/>
      </dsp:txXfrm>
    </dsp:sp>
    <dsp:sp modelId="{25C5883C-8C19-48AA-B369-470E1D7A7510}">
      <dsp:nvSpPr>
        <dsp:cNvPr id="0" name=""/>
        <dsp:cNvSpPr/>
      </dsp:nvSpPr>
      <dsp:spPr>
        <a:xfrm>
          <a:off x="333797" y="1169156"/>
          <a:ext cx="3174572" cy="2891670"/>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en-GB" sz="1800" kern="1200" dirty="0"/>
            <a:t>- LEGAL AND POLICY MEASURES</a:t>
          </a:r>
        </a:p>
        <a:p>
          <a:pPr marL="0" lvl="0" indent="0" algn="l" defTabSz="800100">
            <a:lnSpc>
              <a:spcPct val="90000"/>
            </a:lnSpc>
            <a:spcBef>
              <a:spcPct val="0"/>
            </a:spcBef>
            <a:spcAft>
              <a:spcPct val="35000"/>
            </a:spcAft>
            <a:buFont typeface="+mj-lt"/>
            <a:buNone/>
          </a:pPr>
          <a:r>
            <a:rPr lang="en-GB" sz="1800" kern="1200" dirty="0"/>
            <a:t>- GREEN BUSINESS TRENDS</a:t>
          </a:r>
        </a:p>
        <a:p>
          <a:pPr marL="0" lvl="0" indent="0" algn="l" defTabSz="800100">
            <a:lnSpc>
              <a:spcPct val="90000"/>
            </a:lnSpc>
            <a:spcBef>
              <a:spcPct val="0"/>
            </a:spcBef>
            <a:spcAft>
              <a:spcPct val="35000"/>
            </a:spcAft>
            <a:buFont typeface="+mj-lt"/>
            <a:buNone/>
          </a:pPr>
          <a:r>
            <a:rPr lang="en-GB" sz="1800" kern="1200" dirty="0"/>
            <a:t>- CHALLENGES AND RECOMMENDATIONS</a:t>
          </a:r>
        </a:p>
        <a:p>
          <a:pPr marL="0" lvl="0" indent="0" algn="l" defTabSz="800100">
            <a:lnSpc>
              <a:spcPct val="90000"/>
            </a:lnSpc>
            <a:spcBef>
              <a:spcPct val="0"/>
            </a:spcBef>
            <a:spcAft>
              <a:spcPct val="35000"/>
            </a:spcAft>
            <a:buFont typeface="Arial" panose="020B0604020202020204" pitchFamily="34" charset="0"/>
            <a:buNone/>
          </a:pPr>
          <a:endParaRPr lang="en-GB" sz="1800" kern="1200" dirty="0"/>
        </a:p>
      </dsp:txBody>
      <dsp:txXfrm>
        <a:off x="333797" y="1169156"/>
        <a:ext cx="3174572" cy="2891670"/>
      </dsp:txXfrm>
    </dsp:sp>
    <dsp:sp modelId="{A258D2FA-FD0B-4C13-A611-0FBBD4ACFFBF}">
      <dsp:nvSpPr>
        <dsp:cNvPr id="0" name=""/>
        <dsp:cNvSpPr/>
      </dsp:nvSpPr>
      <dsp:spPr>
        <a:xfrm>
          <a:off x="3508370" y="511959"/>
          <a:ext cx="7132481" cy="1501099"/>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254000" bIns="238300" numCol="1" spcCol="1270" anchor="ctr" anchorCtr="0">
          <a:noAutofit/>
        </a:bodyPr>
        <a:lstStyle/>
        <a:p>
          <a:pPr marL="0" lvl="0" indent="0" algn="l" defTabSz="755650">
            <a:lnSpc>
              <a:spcPct val="90000"/>
            </a:lnSpc>
            <a:spcBef>
              <a:spcPct val="0"/>
            </a:spcBef>
            <a:spcAft>
              <a:spcPct val="35000"/>
            </a:spcAft>
            <a:buNone/>
          </a:pPr>
          <a:r>
            <a:rPr lang="en-GB" sz="1700" b="1" kern="1200" dirty="0"/>
            <a:t>GREEN JOB MARKET ANALYSIS</a:t>
          </a:r>
        </a:p>
      </dsp:txBody>
      <dsp:txXfrm>
        <a:off x="3508370" y="887234"/>
        <a:ext cx="6757206" cy="750549"/>
      </dsp:txXfrm>
    </dsp:sp>
    <dsp:sp modelId="{394C5142-B824-4D3A-9F55-9500BD4F5F6A}">
      <dsp:nvSpPr>
        <dsp:cNvPr id="0" name=""/>
        <dsp:cNvSpPr/>
      </dsp:nvSpPr>
      <dsp:spPr>
        <a:xfrm>
          <a:off x="3508370" y="1669523"/>
          <a:ext cx="3174572" cy="2891670"/>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 STATE OF GREEN EMPLOYMENT</a:t>
          </a:r>
        </a:p>
        <a:p>
          <a:pPr marL="0" lvl="0" indent="0" algn="l" defTabSz="800100">
            <a:lnSpc>
              <a:spcPct val="90000"/>
            </a:lnSpc>
            <a:spcBef>
              <a:spcPct val="0"/>
            </a:spcBef>
            <a:spcAft>
              <a:spcPct val="35000"/>
            </a:spcAft>
            <a:buNone/>
          </a:pPr>
          <a:r>
            <a:rPr lang="en-GB" sz="1800" kern="1200" dirty="0"/>
            <a:t>- JOB TYPES AND RELATED GREEN SKILLS</a:t>
          </a:r>
        </a:p>
        <a:p>
          <a:pPr marL="0" lvl="0" indent="0" algn="l" defTabSz="800100">
            <a:lnSpc>
              <a:spcPct val="90000"/>
            </a:lnSpc>
            <a:spcBef>
              <a:spcPct val="0"/>
            </a:spcBef>
            <a:spcAft>
              <a:spcPct val="35000"/>
            </a:spcAft>
            <a:buNone/>
          </a:pPr>
          <a:r>
            <a:rPr lang="en-GB" sz="1800" kern="1200" dirty="0"/>
            <a:t>- CHALLENGES AND RECOMMENDATIONS</a:t>
          </a:r>
        </a:p>
      </dsp:txBody>
      <dsp:txXfrm>
        <a:off x="3508370" y="1669523"/>
        <a:ext cx="3174572" cy="2891670"/>
      </dsp:txXfrm>
    </dsp:sp>
    <dsp:sp modelId="{6A10C9B4-B44B-4362-81F4-F0A77F0D238D}">
      <dsp:nvSpPr>
        <dsp:cNvPr id="0" name=""/>
        <dsp:cNvSpPr/>
      </dsp:nvSpPr>
      <dsp:spPr>
        <a:xfrm>
          <a:off x="6682943" y="1012325"/>
          <a:ext cx="3957908" cy="1501099"/>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254000" bIns="238300" numCol="1" spcCol="1270" anchor="ctr" anchorCtr="0">
          <a:noAutofit/>
        </a:bodyPr>
        <a:lstStyle/>
        <a:p>
          <a:pPr marL="0" lvl="0" indent="0" algn="l" defTabSz="755650">
            <a:lnSpc>
              <a:spcPct val="90000"/>
            </a:lnSpc>
            <a:spcBef>
              <a:spcPct val="0"/>
            </a:spcBef>
            <a:spcAft>
              <a:spcPct val="35000"/>
            </a:spcAft>
            <a:buNone/>
          </a:pPr>
          <a:r>
            <a:rPr lang="en-GB" sz="1700" b="1" kern="1200" dirty="0"/>
            <a:t>EDUCATION AND GREEN SKILLS</a:t>
          </a:r>
        </a:p>
      </dsp:txBody>
      <dsp:txXfrm>
        <a:off x="6682943" y="1387600"/>
        <a:ext cx="3582633" cy="750549"/>
      </dsp:txXfrm>
    </dsp:sp>
    <dsp:sp modelId="{811D9F54-D09A-4C39-8901-2E8419B6CC4A}">
      <dsp:nvSpPr>
        <dsp:cNvPr id="0" name=""/>
        <dsp:cNvSpPr/>
      </dsp:nvSpPr>
      <dsp:spPr>
        <a:xfrm>
          <a:off x="6682943" y="2169890"/>
          <a:ext cx="3174572" cy="2849351"/>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 GREEN EDUCATIONAL AND TRAINING PROGRAMS</a:t>
          </a:r>
        </a:p>
        <a:p>
          <a:pPr marL="0" lvl="0" indent="0" algn="l" defTabSz="800100">
            <a:lnSpc>
              <a:spcPct val="90000"/>
            </a:lnSpc>
            <a:spcBef>
              <a:spcPct val="0"/>
            </a:spcBef>
            <a:spcAft>
              <a:spcPct val="35000"/>
            </a:spcAft>
            <a:buNone/>
          </a:pPr>
          <a:r>
            <a:rPr lang="en-GB" sz="1800" kern="1200" dirty="0"/>
            <a:t>- GAPS AND BARRIERS</a:t>
          </a:r>
        </a:p>
        <a:p>
          <a:pPr marL="0" lvl="0" indent="0" algn="l" defTabSz="800100">
            <a:lnSpc>
              <a:spcPct val="90000"/>
            </a:lnSpc>
            <a:spcBef>
              <a:spcPct val="0"/>
            </a:spcBef>
            <a:spcAft>
              <a:spcPct val="35000"/>
            </a:spcAft>
            <a:buNone/>
          </a:pPr>
          <a:r>
            <a:rPr lang="en-GB" sz="1800" kern="1200" dirty="0"/>
            <a:t>- ACTION PLAN TO FOSTER GREEN SKILLS</a:t>
          </a:r>
        </a:p>
      </dsp:txBody>
      <dsp:txXfrm>
        <a:off x="6682943" y="2169890"/>
        <a:ext cx="3174572" cy="284935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869C7-8F0D-4357-8030-3E53FC07CEC1}">
      <dsp:nvSpPr>
        <dsp:cNvPr id="0" name=""/>
        <dsp:cNvSpPr/>
      </dsp:nvSpPr>
      <dsp:spPr>
        <a:xfrm>
          <a:off x="0" y="588702"/>
          <a:ext cx="155063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GB" sz="1400" b="1" kern="1200" dirty="0"/>
            <a:t>WILLINGNESS TO LEARN</a:t>
          </a:r>
        </a:p>
      </dsp:txBody>
      <dsp:txXfrm>
        <a:off x="0" y="588702"/>
        <a:ext cx="1550633" cy="1287000"/>
      </dsp:txXfrm>
    </dsp:sp>
    <dsp:sp modelId="{0C369618-60A1-4F61-8A73-13CBD0B9681B}">
      <dsp:nvSpPr>
        <dsp:cNvPr id="0" name=""/>
        <dsp:cNvSpPr/>
      </dsp:nvSpPr>
      <dsp:spPr>
        <a:xfrm>
          <a:off x="1550632" y="588702"/>
          <a:ext cx="310126" cy="1287000"/>
        </a:xfrm>
        <a:prstGeom prst="leftBrace">
          <a:avLst>
            <a:gd name="adj1" fmla="val 35000"/>
            <a:gd name="adj2" fmla="val 50000"/>
          </a:avLst>
        </a:pr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C310667-F118-401C-9E97-72D366A431F8}">
      <dsp:nvSpPr>
        <dsp:cNvPr id="0" name=""/>
        <dsp:cNvSpPr/>
      </dsp:nvSpPr>
      <dsp:spPr>
        <a:xfrm>
          <a:off x="1984810" y="588702"/>
          <a:ext cx="4217721" cy="1287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Gap between youth and society’s expectation</a:t>
          </a:r>
        </a:p>
        <a:p>
          <a:pPr marL="114300" lvl="1" indent="-114300" algn="l" defTabSz="622300">
            <a:lnSpc>
              <a:spcPct val="90000"/>
            </a:lnSpc>
            <a:spcBef>
              <a:spcPct val="0"/>
            </a:spcBef>
            <a:spcAft>
              <a:spcPct val="15000"/>
            </a:spcAft>
            <a:buChar char="•"/>
          </a:pPr>
          <a:r>
            <a:rPr lang="en-GB" sz="1400" kern="1200" dirty="0"/>
            <a:t>Limited understanding of green skills</a:t>
          </a:r>
        </a:p>
        <a:p>
          <a:pPr marL="114300" lvl="1" indent="-114300" algn="l" defTabSz="622300">
            <a:lnSpc>
              <a:spcPct val="90000"/>
            </a:lnSpc>
            <a:spcBef>
              <a:spcPct val="0"/>
            </a:spcBef>
            <a:spcAft>
              <a:spcPct val="15000"/>
            </a:spcAft>
            <a:buChar char="•"/>
          </a:pPr>
          <a:r>
            <a:rPr lang="en-GB" sz="1400" kern="1200" dirty="0"/>
            <a:t>Resistance to change</a:t>
          </a:r>
        </a:p>
      </dsp:txBody>
      <dsp:txXfrm>
        <a:off x="1984810" y="588702"/>
        <a:ext cx="4217721" cy="1287000"/>
      </dsp:txXfrm>
    </dsp:sp>
    <dsp:sp modelId="{AF85D76E-C25C-4BB1-A66B-D5216C5EA5E4}">
      <dsp:nvSpPr>
        <dsp:cNvPr id="0" name=""/>
        <dsp:cNvSpPr/>
      </dsp:nvSpPr>
      <dsp:spPr>
        <a:xfrm>
          <a:off x="0" y="2109702"/>
          <a:ext cx="155063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GB" sz="1400" b="1" kern="1200" dirty="0"/>
            <a:t>ACCESSIBILITY TO LEARNING</a:t>
          </a:r>
        </a:p>
      </dsp:txBody>
      <dsp:txXfrm>
        <a:off x="0" y="2109702"/>
        <a:ext cx="1550633" cy="1287000"/>
      </dsp:txXfrm>
    </dsp:sp>
    <dsp:sp modelId="{1D059FEE-0E94-424C-BC61-77BDC5EFD919}">
      <dsp:nvSpPr>
        <dsp:cNvPr id="0" name=""/>
        <dsp:cNvSpPr/>
      </dsp:nvSpPr>
      <dsp:spPr>
        <a:xfrm>
          <a:off x="1550632" y="2109702"/>
          <a:ext cx="310126" cy="1287000"/>
        </a:xfrm>
        <a:prstGeom prst="leftBrace">
          <a:avLst>
            <a:gd name="adj1" fmla="val 35000"/>
            <a:gd name="adj2" fmla="val 50000"/>
          </a:avLst>
        </a:pr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FC7D8D4-CB99-4EBF-90BF-1BCFFE490011}">
      <dsp:nvSpPr>
        <dsp:cNvPr id="0" name=""/>
        <dsp:cNvSpPr/>
      </dsp:nvSpPr>
      <dsp:spPr>
        <a:xfrm>
          <a:off x="1984810" y="2109702"/>
          <a:ext cx="4217721" cy="1287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Lack of awareness among employers</a:t>
          </a:r>
        </a:p>
        <a:p>
          <a:pPr marL="114300" lvl="1" indent="-114300" algn="just" defTabSz="622300">
            <a:lnSpc>
              <a:spcPct val="90000"/>
            </a:lnSpc>
            <a:spcBef>
              <a:spcPct val="0"/>
            </a:spcBef>
            <a:spcAft>
              <a:spcPct val="15000"/>
            </a:spcAft>
            <a:buChar char="•"/>
          </a:pPr>
          <a:r>
            <a:rPr lang="en-GB" sz="1400" kern="1200" dirty="0"/>
            <a:t>Lack of emphasis on green competencies and environmental values in traditional education</a:t>
          </a:r>
        </a:p>
        <a:p>
          <a:pPr marL="114300" lvl="1" indent="-114300" algn="l" defTabSz="622300">
            <a:lnSpc>
              <a:spcPct val="90000"/>
            </a:lnSpc>
            <a:spcBef>
              <a:spcPct val="0"/>
            </a:spcBef>
            <a:spcAft>
              <a:spcPct val="15000"/>
            </a:spcAft>
            <a:buChar char="•"/>
          </a:pPr>
          <a:r>
            <a:rPr lang="en-GB" sz="1400" kern="1200" dirty="0"/>
            <a:t>Insufficient green training and professional development programs</a:t>
          </a:r>
        </a:p>
      </dsp:txBody>
      <dsp:txXfrm>
        <a:off x="1984810" y="2109702"/>
        <a:ext cx="4217721" cy="1287000"/>
      </dsp:txXfrm>
    </dsp:sp>
    <dsp:sp modelId="{6202B22B-AF2A-4BEA-AA18-B3FA9E5200C2}">
      <dsp:nvSpPr>
        <dsp:cNvPr id="0" name=""/>
        <dsp:cNvSpPr/>
      </dsp:nvSpPr>
      <dsp:spPr>
        <a:xfrm>
          <a:off x="0" y="3630702"/>
          <a:ext cx="155063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GB" sz="1400" b="1" kern="1200" dirty="0"/>
            <a:t>QUALITY OF THE AVAILABLE LEARNING OPPORTUNITIES</a:t>
          </a:r>
        </a:p>
      </dsp:txBody>
      <dsp:txXfrm>
        <a:off x="0" y="3630702"/>
        <a:ext cx="1550633" cy="1287000"/>
      </dsp:txXfrm>
    </dsp:sp>
    <dsp:sp modelId="{FCC945AE-3D15-4F6C-A4AB-4AF1D7B46E79}">
      <dsp:nvSpPr>
        <dsp:cNvPr id="0" name=""/>
        <dsp:cNvSpPr/>
      </dsp:nvSpPr>
      <dsp:spPr>
        <a:xfrm>
          <a:off x="1550632" y="3630702"/>
          <a:ext cx="310126" cy="1287000"/>
        </a:xfrm>
        <a:prstGeom prst="leftBrace">
          <a:avLst>
            <a:gd name="adj1" fmla="val 35000"/>
            <a:gd name="adj2" fmla="val 50000"/>
          </a:avLst>
        </a:pr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20A1FC8-29F2-49AB-9193-D734A285E6FE}">
      <dsp:nvSpPr>
        <dsp:cNvPr id="0" name=""/>
        <dsp:cNvSpPr/>
      </dsp:nvSpPr>
      <dsp:spPr>
        <a:xfrm>
          <a:off x="1984810" y="3630702"/>
          <a:ext cx="4217721" cy="1287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Insufficient systemic approach</a:t>
          </a:r>
        </a:p>
        <a:p>
          <a:pPr marL="114300" lvl="1" indent="-114300" algn="l" defTabSz="622300">
            <a:lnSpc>
              <a:spcPct val="90000"/>
            </a:lnSpc>
            <a:spcBef>
              <a:spcPct val="0"/>
            </a:spcBef>
            <a:spcAft>
              <a:spcPct val="15000"/>
            </a:spcAft>
            <a:buChar char="•"/>
          </a:pPr>
          <a:r>
            <a:rPr lang="en-GB" sz="1400" kern="1200" dirty="0"/>
            <a:t>Fragmented quality education</a:t>
          </a:r>
        </a:p>
        <a:p>
          <a:pPr marL="114300" lvl="1" indent="-114300" algn="l" defTabSz="622300">
            <a:lnSpc>
              <a:spcPct val="90000"/>
            </a:lnSpc>
            <a:spcBef>
              <a:spcPct val="0"/>
            </a:spcBef>
            <a:spcAft>
              <a:spcPct val="15000"/>
            </a:spcAft>
            <a:buChar char="•"/>
          </a:pPr>
          <a:r>
            <a:rPr lang="en-GB" sz="1400" kern="1200" dirty="0"/>
            <a:t>Weak experiential learning</a:t>
          </a:r>
        </a:p>
      </dsp:txBody>
      <dsp:txXfrm>
        <a:off x="1984810" y="3630702"/>
        <a:ext cx="4217721" cy="1287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2B0AF-ABE3-4EBC-8176-5F136C8D3228}">
      <dsp:nvSpPr>
        <dsp:cNvPr id="0" name=""/>
        <dsp:cNvSpPr/>
      </dsp:nvSpPr>
      <dsp:spPr>
        <a:xfrm>
          <a:off x="0" y="0"/>
          <a:ext cx="11371193" cy="24384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47E7FC-63C1-4759-9B77-F42A89CF53AA}">
      <dsp:nvSpPr>
        <dsp:cNvPr id="0" name=""/>
        <dsp:cNvSpPr/>
      </dsp:nvSpPr>
      <dsp:spPr>
        <a:xfrm>
          <a:off x="344789" y="325120"/>
          <a:ext cx="1978076" cy="1788160"/>
        </a:xfrm>
        <a:prstGeom prst="roundRect">
          <a:avLst>
            <a:gd name="adj" fmla="val 10000"/>
          </a:avLst>
        </a:prstGeom>
        <a:blipFill dpi="0" rotWithShape="1">
          <a:blip xmlns:r="http://schemas.openxmlformats.org/officeDocument/2006/relationships" r:embed="rId1"/>
          <a:srcRect/>
          <a:stretch>
            <a:fillRect l="951" t="-11122" r="951" b="-1112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FE2FC4-0E15-454E-99B2-E4B451D62161}">
      <dsp:nvSpPr>
        <dsp:cNvPr id="0" name=""/>
        <dsp:cNvSpPr/>
      </dsp:nvSpPr>
      <dsp:spPr>
        <a:xfrm rot="10800000">
          <a:off x="344789" y="2438400"/>
          <a:ext cx="1978076"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just" defTabSz="577850">
            <a:lnSpc>
              <a:spcPct val="90000"/>
            </a:lnSpc>
            <a:spcBef>
              <a:spcPct val="0"/>
            </a:spcBef>
            <a:spcAft>
              <a:spcPct val="35000"/>
            </a:spcAft>
            <a:buNone/>
          </a:pPr>
          <a:r>
            <a:rPr lang="en-GB" sz="1300" kern="1200" dirty="0"/>
            <a:t>STATISTICAL DEFINITION AND MEASUREMENT OF GREEN JOBS AT THE NATIONAL LEVEL</a:t>
          </a:r>
        </a:p>
      </dsp:txBody>
      <dsp:txXfrm rot="10800000">
        <a:off x="405622" y="2438400"/>
        <a:ext cx="1856410" cy="2919433"/>
      </dsp:txXfrm>
    </dsp:sp>
    <dsp:sp modelId="{0B806689-E818-454A-A0BA-390BF3B1347C}">
      <dsp:nvSpPr>
        <dsp:cNvPr id="0" name=""/>
        <dsp:cNvSpPr/>
      </dsp:nvSpPr>
      <dsp:spPr>
        <a:xfrm>
          <a:off x="2520673" y="325120"/>
          <a:ext cx="1978076" cy="1788160"/>
        </a:xfrm>
        <a:prstGeom prst="roundRect">
          <a:avLst>
            <a:gd name="adj" fmla="val 10000"/>
          </a:avLst>
        </a:prstGeom>
        <a:blipFill dpi="0" rotWithShape="1">
          <a:blip xmlns:r="http://schemas.openxmlformats.org/officeDocument/2006/relationships" r:embed="rId2"/>
          <a:srcRect/>
          <a:stretch>
            <a:fillRect l="3533" t="2166" r="3533" b="216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343109-A28A-4468-872C-966B85487C0C}">
      <dsp:nvSpPr>
        <dsp:cNvPr id="0" name=""/>
        <dsp:cNvSpPr/>
      </dsp:nvSpPr>
      <dsp:spPr>
        <a:xfrm rot="10800000">
          <a:off x="2520673" y="2438400"/>
          <a:ext cx="1978076"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just" defTabSz="577850">
            <a:lnSpc>
              <a:spcPct val="90000"/>
            </a:lnSpc>
            <a:spcBef>
              <a:spcPct val="0"/>
            </a:spcBef>
            <a:spcAft>
              <a:spcPct val="35000"/>
            </a:spcAft>
            <a:buNone/>
          </a:pPr>
          <a:r>
            <a:rPr lang="en-GB" sz="1300" kern="1200" dirty="0"/>
            <a:t>INTEGRATING SUSTAINABILITY PRINCIPLES AND GREEN SKILLS AMONG THE COMPULSORY LEARNING OUTCOMES OF SCHOOLS AND HIGHER EDUCATIONAL PROGRAMS </a:t>
          </a:r>
        </a:p>
      </dsp:txBody>
      <dsp:txXfrm rot="10800000">
        <a:off x="2581506" y="2438400"/>
        <a:ext cx="1856410" cy="2919433"/>
      </dsp:txXfrm>
    </dsp:sp>
    <dsp:sp modelId="{39FC3A28-8104-4BA2-B4F1-583C737D6EAA}">
      <dsp:nvSpPr>
        <dsp:cNvPr id="0" name=""/>
        <dsp:cNvSpPr/>
      </dsp:nvSpPr>
      <dsp:spPr>
        <a:xfrm>
          <a:off x="4696558" y="325120"/>
          <a:ext cx="1978076" cy="1788160"/>
        </a:xfrm>
        <a:prstGeom prst="roundRect">
          <a:avLst>
            <a:gd name="adj" fmla="val 10000"/>
          </a:avLst>
        </a:prstGeom>
        <a:blipFill dpi="0" rotWithShape="1">
          <a:blip xmlns:r="http://schemas.openxmlformats.org/officeDocument/2006/relationships" r:embed="rId3"/>
          <a:srcRect/>
          <a:stretch>
            <a:fillRect l="10427" t="-3149" r="10427" b="-314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2D2CFC-82C9-44A0-AC8B-5366A6947AEA}">
      <dsp:nvSpPr>
        <dsp:cNvPr id="0" name=""/>
        <dsp:cNvSpPr/>
      </dsp:nvSpPr>
      <dsp:spPr>
        <a:xfrm rot="10800000">
          <a:off x="4696558" y="2438400"/>
          <a:ext cx="1978076"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just" defTabSz="577850">
            <a:lnSpc>
              <a:spcPct val="90000"/>
            </a:lnSpc>
            <a:spcBef>
              <a:spcPct val="0"/>
            </a:spcBef>
            <a:spcAft>
              <a:spcPct val="35000"/>
            </a:spcAft>
            <a:buNone/>
          </a:pPr>
          <a:r>
            <a:rPr lang="en-GB" sz="1300" kern="1200" dirty="0"/>
            <a:t>ENGAGING STUDENTS WITH HANDS-ON ACTIVITIES TO BRIDGE THE GAP BETWEEN ACADEMIC LEARNING AND PRACTICAL SKILLS</a:t>
          </a:r>
        </a:p>
      </dsp:txBody>
      <dsp:txXfrm rot="10800000">
        <a:off x="4757391" y="2438400"/>
        <a:ext cx="1856410" cy="2919433"/>
      </dsp:txXfrm>
    </dsp:sp>
    <dsp:sp modelId="{E29FA02E-7A4C-4C39-8383-CC5174AB3EC9}">
      <dsp:nvSpPr>
        <dsp:cNvPr id="0" name=""/>
        <dsp:cNvSpPr/>
      </dsp:nvSpPr>
      <dsp:spPr>
        <a:xfrm>
          <a:off x="6872443" y="325120"/>
          <a:ext cx="1978076" cy="1788160"/>
        </a:xfrm>
        <a:prstGeom prst="roundRect">
          <a:avLst>
            <a:gd name="adj" fmla="val 10000"/>
          </a:avLst>
        </a:prstGeom>
        <a:blipFill dpi="0" rotWithShape="1">
          <a:blip xmlns:r="http://schemas.openxmlformats.org/officeDocument/2006/relationships" r:embed="rId4"/>
          <a:srcRect/>
          <a:stretch>
            <a:fillRect l="9635" t="5125" r="9635" b="512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B17EA2-4135-40C8-A000-97CF82E85A3F}">
      <dsp:nvSpPr>
        <dsp:cNvPr id="0" name=""/>
        <dsp:cNvSpPr/>
      </dsp:nvSpPr>
      <dsp:spPr>
        <a:xfrm rot="10800000">
          <a:off x="6872443" y="2438400"/>
          <a:ext cx="1978076"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just" defTabSz="577850">
            <a:lnSpc>
              <a:spcPct val="90000"/>
            </a:lnSpc>
            <a:spcBef>
              <a:spcPct val="0"/>
            </a:spcBef>
            <a:spcAft>
              <a:spcPct val="35000"/>
            </a:spcAft>
            <a:buNone/>
          </a:pPr>
          <a:r>
            <a:rPr lang="en-GB" sz="1300" kern="1200" dirty="0"/>
            <a:t>ENDORSE ALTERNATIVE ENTRY AND RE-ENTRY PATHWAYS TO MAKING GREEN SKILLS TRAINING ACCESSIBLE TO A DIVERSE RANGE OF INDIVIDUALS</a:t>
          </a:r>
        </a:p>
      </dsp:txBody>
      <dsp:txXfrm rot="10800000">
        <a:off x="6933276" y="2438400"/>
        <a:ext cx="1856410" cy="2919433"/>
      </dsp:txXfrm>
    </dsp:sp>
    <dsp:sp modelId="{8071E5DD-5758-40CC-83A1-D8EBBC6C9F09}">
      <dsp:nvSpPr>
        <dsp:cNvPr id="0" name=""/>
        <dsp:cNvSpPr/>
      </dsp:nvSpPr>
      <dsp:spPr>
        <a:xfrm>
          <a:off x="9048327" y="325120"/>
          <a:ext cx="1978076" cy="1788160"/>
        </a:xfrm>
        <a:prstGeom prst="roundRect">
          <a:avLst>
            <a:gd name="adj" fmla="val 10000"/>
          </a:avLst>
        </a:prstGeom>
        <a:blipFill dpi="0" rotWithShape="1">
          <a:blip xmlns:r="http://schemas.openxmlformats.org/officeDocument/2006/relationships" r:embed="rId5"/>
          <a:srcRect/>
          <a:stretch>
            <a:fillRect l="8843" t="-1607" r="8843" b="-160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2865D2-FB36-43A7-AFBF-02AF9F39E8D5}">
      <dsp:nvSpPr>
        <dsp:cNvPr id="0" name=""/>
        <dsp:cNvSpPr/>
      </dsp:nvSpPr>
      <dsp:spPr>
        <a:xfrm rot="10800000">
          <a:off x="9048327" y="2438400"/>
          <a:ext cx="1978076"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GB" sz="1300" kern="1200" dirty="0"/>
            <a:t>ESTABLISH A CONSORTIUM OF UNIVERSITIES, TRAINING CENTERS, NGOs, AND GREEN COMPANIES THAT MIGHT COLLABORATE IN THE DEVELOPMENT OF COMPREHENSIVE HIGH-QUALITY EDUCATIONAL AND TRAINING PROGRAMS</a:t>
          </a:r>
        </a:p>
      </dsp:txBody>
      <dsp:txXfrm rot="10800000">
        <a:off x="9109160" y="2438400"/>
        <a:ext cx="1856410" cy="2919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D9580-8DC5-4D3C-B5B9-BB225CEDA854}">
      <dsp:nvSpPr>
        <dsp:cNvPr id="0" name=""/>
        <dsp:cNvSpPr/>
      </dsp:nvSpPr>
      <dsp:spPr>
        <a:xfrm>
          <a:off x="0" y="114986"/>
          <a:ext cx="8343912" cy="2039885"/>
        </a:xfrm>
        <a:prstGeom prst="rightArrow">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4F0805E-E2C8-4E4D-8A55-F85B8CF86AFC}">
      <dsp:nvSpPr>
        <dsp:cNvPr id="0" name=""/>
        <dsp:cNvSpPr/>
      </dsp:nvSpPr>
      <dsp:spPr>
        <a:xfrm>
          <a:off x="5686395" y="624958"/>
          <a:ext cx="2090052" cy="1019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n-GB" sz="1600" b="1" kern="1200" dirty="0"/>
            <a:t>New Environmental Code (2021)</a:t>
          </a:r>
        </a:p>
      </dsp:txBody>
      <dsp:txXfrm>
        <a:off x="5686395" y="624958"/>
        <a:ext cx="2090052" cy="1019942"/>
      </dsp:txXfrm>
    </dsp:sp>
    <dsp:sp modelId="{DCE857F8-5CEC-4915-B366-E408B2BA95F5}">
      <dsp:nvSpPr>
        <dsp:cNvPr id="0" name=""/>
        <dsp:cNvSpPr/>
      </dsp:nvSpPr>
      <dsp:spPr>
        <a:xfrm>
          <a:off x="3178332" y="624958"/>
          <a:ext cx="2090052" cy="1019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n-GB" sz="1600" b="1" kern="1200" dirty="0"/>
            <a:t>Law On Energy Saving and Increased of Energy Efficiency (2012)</a:t>
          </a:r>
        </a:p>
      </dsp:txBody>
      <dsp:txXfrm>
        <a:off x="3178332" y="624958"/>
        <a:ext cx="2090052" cy="1019942"/>
      </dsp:txXfrm>
    </dsp:sp>
    <dsp:sp modelId="{7FD4552D-9D79-4508-ACF7-160EB4AB35E0}">
      <dsp:nvSpPr>
        <dsp:cNvPr id="0" name=""/>
        <dsp:cNvSpPr/>
      </dsp:nvSpPr>
      <dsp:spPr>
        <a:xfrm>
          <a:off x="670269" y="624958"/>
          <a:ext cx="2090052" cy="1019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n-GB" sz="1600" b="1" kern="1200" dirty="0"/>
            <a:t>Law on Support for the Use of Renewable Energy (2009)</a:t>
          </a:r>
        </a:p>
      </dsp:txBody>
      <dsp:txXfrm>
        <a:off x="670269" y="624958"/>
        <a:ext cx="2090052" cy="1019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D9580-8DC5-4D3C-B5B9-BB225CEDA854}">
      <dsp:nvSpPr>
        <dsp:cNvPr id="0" name=""/>
        <dsp:cNvSpPr/>
      </dsp:nvSpPr>
      <dsp:spPr>
        <a:xfrm>
          <a:off x="0" y="119110"/>
          <a:ext cx="8343912" cy="2150748"/>
        </a:xfrm>
        <a:prstGeom prst="rightArrow">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4F0805E-E2C8-4E4D-8A55-F85B8CF86AFC}">
      <dsp:nvSpPr>
        <dsp:cNvPr id="0" name=""/>
        <dsp:cNvSpPr/>
      </dsp:nvSpPr>
      <dsp:spPr>
        <a:xfrm>
          <a:off x="5686395" y="597242"/>
          <a:ext cx="2090052" cy="1075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n-GB" sz="1700" b="1" kern="1200" dirty="0"/>
            <a:t>Doctrine for Achieving Carbon Neutrality until 2060 (2021) </a:t>
          </a:r>
        </a:p>
      </dsp:txBody>
      <dsp:txXfrm>
        <a:off x="5686395" y="597242"/>
        <a:ext cx="2090052" cy="1075374"/>
      </dsp:txXfrm>
    </dsp:sp>
    <dsp:sp modelId="{DCE857F8-5CEC-4915-B366-E408B2BA95F5}">
      <dsp:nvSpPr>
        <dsp:cNvPr id="0" name=""/>
        <dsp:cNvSpPr/>
      </dsp:nvSpPr>
      <dsp:spPr>
        <a:xfrm>
          <a:off x="3178332" y="597242"/>
          <a:ext cx="2090052" cy="1075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n-GB" sz="1700" b="1" kern="1200" dirty="0"/>
            <a:t>Concept for the Transition to a Green Economy (2013)</a:t>
          </a:r>
        </a:p>
      </dsp:txBody>
      <dsp:txXfrm>
        <a:off x="3178332" y="597242"/>
        <a:ext cx="2090052" cy="1075374"/>
      </dsp:txXfrm>
    </dsp:sp>
    <dsp:sp modelId="{7FD4552D-9D79-4508-ACF7-160EB4AB35E0}">
      <dsp:nvSpPr>
        <dsp:cNvPr id="0" name=""/>
        <dsp:cNvSpPr/>
      </dsp:nvSpPr>
      <dsp:spPr>
        <a:xfrm>
          <a:off x="670269" y="597242"/>
          <a:ext cx="2090052" cy="1075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n-GB" sz="1700" b="1" kern="1200" dirty="0"/>
            <a:t>Strategy Kazakhstan-2050 (2012)</a:t>
          </a:r>
        </a:p>
      </dsp:txBody>
      <dsp:txXfrm>
        <a:off x="670269" y="597242"/>
        <a:ext cx="2090052" cy="1075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FC3A3-B371-4034-8134-DEBDAE5BA62A}">
      <dsp:nvSpPr>
        <dsp:cNvPr id="0" name=""/>
        <dsp:cNvSpPr/>
      </dsp:nvSpPr>
      <dsp:spPr>
        <a:xfrm>
          <a:off x="5878969" y="930807"/>
          <a:ext cx="1340500" cy="1340719"/>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B95C8A-8F8E-4101-B6E7-EF8B80CA9C41}">
      <dsp:nvSpPr>
        <dsp:cNvPr id="0" name=""/>
        <dsp:cNvSpPr/>
      </dsp:nvSpPr>
      <dsp:spPr>
        <a:xfrm>
          <a:off x="5923200" y="975506"/>
          <a:ext cx="1251323" cy="1251322"/>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Special events and </a:t>
          </a:r>
          <a:r>
            <a:rPr lang="en-GB" sz="1200" i="1" kern="1200" dirty="0"/>
            <a:t>ad hoc </a:t>
          </a:r>
          <a:r>
            <a:rPr lang="en-GB" sz="1200" i="0" kern="1200" dirty="0"/>
            <a:t>institutions</a:t>
          </a:r>
          <a:endParaRPr lang="en-GB" sz="1200" i="1" kern="1200" dirty="0"/>
        </a:p>
      </dsp:txBody>
      <dsp:txXfrm>
        <a:off x="6102266" y="1154300"/>
        <a:ext cx="893904" cy="893734"/>
      </dsp:txXfrm>
    </dsp:sp>
    <dsp:sp modelId="{3AFBC08D-687E-4EFF-85BD-AA55266FAECD}">
      <dsp:nvSpPr>
        <dsp:cNvPr id="0" name=""/>
        <dsp:cNvSpPr/>
      </dsp:nvSpPr>
      <dsp:spPr>
        <a:xfrm rot="2700000">
          <a:off x="4492887" y="930877"/>
          <a:ext cx="1340345" cy="1340345"/>
        </a:xfrm>
        <a:prstGeom prst="teardrop">
          <a:avLst>
            <a:gd name="adj" fmla="val 1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47905-10F4-4311-861D-8F3E66C87CAF}">
      <dsp:nvSpPr>
        <dsp:cNvPr id="0" name=""/>
        <dsp:cNvSpPr/>
      </dsp:nvSpPr>
      <dsp:spPr>
        <a:xfrm>
          <a:off x="4538468" y="975506"/>
          <a:ext cx="1251323" cy="1251322"/>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Collaboration with international organizations</a:t>
          </a:r>
        </a:p>
      </dsp:txBody>
      <dsp:txXfrm>
        <a:off x="4716821" y="1154300"/>
        <a:ext cx="893904" cy="893734"/>
      </dsp:txXfrm>
    </dsp:sp>
    <dsp:sp modelId="{9F362D48-5F28-41E5-BADB-E36377C6FF93}">
      <dsp:nvSpPr>
        <dsp:cNvPr id="0" name=""/>
        <dsp:cNvSpPr/>
      </dsp:nvSpPr>
      <dsp:spPr>
        <a:xfrm rot="2700000">
          <a:off x="3108155" y="930877"/>
          <a:ext cx="1340345" cy="1340345"/>
        </a:xfrm>
        <a:prstGeom prst="teardrop">
          <a:avLst>
            <a:gd name="adj" fmla="val 1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5808A7-2D06-4D0A-BFD3-1D746BBA8F3F}">
      <dsp:nvSpPr>
        <dsp:cNvPr id="0" name=""/>
        <dsp:cNvSpPr/>
      </dsp:nvSpPr>
      <dsp:spPr>
        <a:xfrm>
          <a:off x="3153023" y="975506"/>
          <a:ext cx="1251323" cy="1251322"/>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Bilateral agreements</a:t>
          </a:r>
        </a:p>
      </dsp:txBody>
      <dsp:txXfrm>
        <a:off x="3331376" y="1154300"/>
        <a:ext cx="893904" cy="893734"/>
      </dsp:txXfrm>
    </dsp:sp>
    <dsp:sp modelId="{30AF94F8-B312-457F-88F4-A77E1A686B6B}">
      <dsp:nvSpPr>
        <dsp:cNvPr id="0" name=""/>
        <dsp:cNvSpPr/>
      </dsp:nvSpPr>
      <dsp:spPr>
        <a:xfrm rot="2700000">
          <a:off x="1722710" y="930877"/>
          <a:ext cx="1340345" cy="1340345"/>
        </a:xfrm>
        <a:prstGeom prst="teardrop">
          <a:avLst>
            <a:gd name="adj" fmla="val 1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AE1D6-C8DD-46FD-B55A-074D7A9E967B}">
      <dsp:nvSpPr>
        <dsp:cNvPr id="0" name=""/>
        <dsp:cNvSpPr/>
      </dsp:nvSpPr>
      <dsp:spPr>
        <a:xfrm>
          <a:off x="1767577" y="975506"/>
          <a:ext cx="1251323" cy="1251322"/>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National projects</a:t>
          </a:r>
        </a:p>
      </dsp:txBody>
      <dsp:txXfrm>
        <a:off x="1946644" y="1154300"/>
        <a:ext cx="893904" cy="893734"/>
      </dsp:txXfrm>
    </dsp:sp>
    <dsp:sp modelId="{1961435A-9DFC-4B80-A7FC-253671BA6056}">
      <dsp:nvSpPr>
        <dsp:cNvPr id="0" name=""/>
        <dsp:cNvSpPr/>
      </dsp:nvSpPr>
      <dsp:spPr>
        <a:xfrm rot="2700000">
          <a:off x="337265" y="930877"/>
          <a:ext cx="1340345" cy="1340345"/>
        </a:xfrm>
        <a:prstGeom prst="teardrop">
          <a:avLst>
            <a:gd name="adj" fmla="val 1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B7FF6-899E-4F8D-9815-212430B977FB}">
      <dsp:nvSpPr>
        <dsp:cNvPr id="0" name=""/>
        <dsp:cNvSpPr/>
      </dsp:nvSpPr>
      <dsp:spPr>
        <a:xfrm>
          <a:off x="382132" y="975506"/>
          <a:ext cx="1251323" cy="1251322"/>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Economic &amp; financial support mechanisms</a:t>
          </a:r>
        </a:p>
      </dsp:txBody>
      <dsp:txXfrm>
        <a:off x="561198" y="1154300"/>
        <a:ext cx="893904" cy="8937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E5E6D-2FED-4A38-B0AF-413ADA3A8BBF}">
      <dsp:nvSpPr>
        <dsp:cNvPr id="0" name=""/>
        <dsp:cNvSpPr/>
      </dsp:nvSpPr>
      <dsp:spPr>
        <a:xfrm>
          <a:off x="96349" y="360736"/>
          <a:ext cx="2224564" cy="6951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0866"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Climate change and carbon reduction</a:t>
          </a:r>
        </a:p>
      </dsp:txBody>
      <dsp:txXfrm>
        <a:off x="96349" y="360736"/>
        <a:ext cx="2224564" cy="695176"/>
      </dsp:txXfrm>
    </dsp:sp>
    <dsp:sp modelId="{B5678EEB-F573-4E8E-8688-CFA3E3D70E11}">
      <dsp:nvSpPr>
        <dsp:cNvPr id="0" name=""/>
        <dsp:cNvSpPr/>
      </dsp:nvSpPr>
      <dsp:spPr>
        <a:xfrm>
          <a:off x="3659" y="260322"/>
          <a:ext cx="486623" cy="729935"/>
        </a:xfrm>
        <a:prstGeom prst="rect">
          <a:avLst/>
        </a:prstGeom>
        <a:blipFill dpi="0" rotWithShape="1">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Lst>
          </a:blip>
          <a:srcRect/>
          <a:stretch>
            <a:fillRect l="-14008" t="-800" r="-14008" b="-8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45FBBF-E7E9-4FAB-A11D-0ED19A30CCC7}">
      <dsp:nvSpPr>
        <dsp:cNvPr id="0" name=""/>
        <dsp:cNvSpPr/>
      </dsp:nvSpPr>
      <dsp:spPr>
        <a:xfrm>
          <a:off x="2540246" y="360736"/>
          <a:ext cx="2224564" cy="6951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0866"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Renewable energies and energy efficiency</a:t>
          </a:r>
        </a:p>
      </dsp:txBody>
      <dsp:txXfrm>
        <a:off x="2540246" y="360736"/>
        <a:ext cx="2224564" cy="695176"/>
      </dsp:txXfrm>
    </dsp:sp>
    <dsp:sp modelId="{3D3C736F-4709-4F10-915A-1BD034918D4C}">
      <dsp:nvSpPr>
        <dsp:cNvPr id="0" name=""/>
        <dsp:cNvSpPr/>
      </dsp:nvSpPr>
      <dsp:spPr>
        <a:xfrm>
          <a:off x="2447556" y="260322"/>
          <a:ext cx="486623" cy="729935"/>
        </a:xfrm>
        <a:prstGeom prst="rect">
          <a:avLst/>
        </a:prstGeom>
        <a:blipFill dpi="0" rotWithShape="1">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Lst>
          </a:blip>
          <a:srcRect/>
          <a:stretch>
            <a:fillRect l="-1815" t="9361" r="-1815" b="936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E8EDD1-A567-473A-9CE3-3F6F679C9309}">
      <dsp:nvSpPr>
        <dsp:cNvPr id="0" name=""/>
        <dsp:cNvSpPr/>
      </dsp:nvSpPr>
      <dsp:spPr>
        <a:xfrm>
          <a:off x="4984143" y="360736"/>
          <a:ext cx="2224564" cy="6951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0866"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Sustainable water management</a:t>
          </a:r>
        </a:p>
      </dsp:txBody>
      <dsp:txXfrm>
        <a:off x="4984143" y="360736"/>
        <a:ext cx="2224564" cy="695176"/>
      </dsp:txXfrm>
    </dsp:sp>
    <dsp:sp modelId="{3A5AABCC-5F44-4DE4-8194-F0C7DBA8F6EE}">
      <dsp:nvSpPr>
        <dsp:cNvPr id="0" name=""/>
        <dsp:cNvSpPr/>
      </dsp:nvSpPr>
      <dsp:spPr>
        <a:xfrm>
          <a:off x="4891452" y="260322"/>
          <a:ext cx="486623" cy="729935"/>
        </a:xfrm>
        <a:prstGeom prst="rect">
          <a:avLst/>
        </a:prstGeom>
        <a:blipFill dpi="0" rotWithShape="1">
          <a:blip xmlns:r="http://schemas.openxmlformats.org/officeDocument/2006/relationships" r:embed="rId5">
            <a:extLst>
              <a:ext uri="{BEBA8EAE-BF5A-486C-A8C5-ECC9F3942E4B}">
                <a14:imgProps xmlns:a14="http://schemas.microsoft.com/office/drawing/2010/main">
                  <a14:imgLayer r:embed="rId6">
                    <a14:imgEffect>
                      <a14:saturation sat="0"/>
                    </a14:imgEffect>
                  </a14:imgLayer>
                </a14:imgProps>
              </a:ext>
            </a:extLst>
          </a:blip>
          <a:srcRect/>
          <a:stretch>
            <a:fillRect l="701" t="14146" r="701" b="141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79520D-F23C-4F53-A7EC-A0FB092C299D}">
      <dsp:nvSpPr>
        <dsp:cNvPr id="0" name=""/>
        <dsp:cNvSpPr/>
      </dsp:nvSpPr>
      <dsp:spPr>
        <a:xfrm>
          <a:off x="96349" y="1235886"/>
          <a:ext cx="2224564" cy="6951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0866"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Agroecological transformation</a:t>
          </a:r>
        </a:p>
      </dsp:txBody>
      <dsp:txXfrm>
        <a:off x="96349" y="1235886"/>
        <a:ext cx="2224564" cy="695176"/>
      </dsp:txXfrm>
    </dsp:sp>
    <dsp:sp modelId="{383115D8-7032-4E6C-9E9F-84C70C298313}">
      <dsp:nvSpPr>
        <dsp:cNvPr id="0" name=""/>
        <dsp:cNvSpPr/>
      </dsp:nvSpPr>
      <dsp:spPr>
        <a:xfrm>
          <a:off x="3659" y="1135472"/>
          <a:ext cx="486623" cy="729935"/>
        </a:xfrm>
        <a:prstGeom prst="rect">
          <a:avLst/>
        </a:prstGeom>
        <a:blipFill dpi="0" rotWithShape="1">
          <a:blip xmlns:r="http://schemas.openxmlformats.org/officeDocument/2006/relationships" r:embed="rId7">
            <a:extLst>
              <a:ext uri="{BEBA8EAE-BF5A-486C-A8C5-ECC9F3942E4B}">
                <a14:imgProps xmlns:a14="http://schemas.microsoft.com/office/drawing/2010/main">
                  <a14:imgLayer r:embed="rId8">
                    <a14:imgEffect>
                      <a14:saturation sat="0"/>
                    </a14:imgEffect>
                  </a14:imgLayer>
                </a14:imgProps>
              </a:ext>
            </a:extLst>
          </a:blip>
          <a:srcRect/>
          <a:stretch>
            <a:fillRect l="-1815" t="9361" r="-1815" b="936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1DE6CC-8632-4601-9E7F-C7EBFF6A863C}">
      <dsp:nvSpPr>
        <dsp:cNvPr id="0" name=""/>
        <dsp:cNvSpPr/>
      </dsp:nvSpPr>
      <dsp:spPr>
        <a:xfrm>
          <a:off x="2540246" y="1235886"/>
          <a:ext cx="2224564" cy="6951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0866"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Green entrepreneurship</a:t>
          </a:r>
        </a:p>
      </dsp:txBody>
      <dsp:txXfrm>
        <a:off x="2540246" y="1235886"/>
        <a:ext cx="2224564" cy="695176"/>
      </dsp:txXfrm>
    </dsp:sp>
    <dsp:sp modelId="{8CA51395-9CC7-47B6-A034-E25B0AE894C4}">
      <dsp:nvSpPr>
        <dsp:cNvPr id="0" name=""/>
        <dsp:cNvSpPr/>
      </dsp:nvSpPr>
      <dsp:spPr>
        <a:xfrm>
          <a:off x="2447556" y="1135472"/>
          <a:ext cx="486623" cy="729935"/>
        </a:xfrm>
        <a:prstGeom prst="rect">
          <a:avLst/>
        </a:prstGeom>
        <a:blipFill dpi="0" rotWithShape="1">
          <a:blip xmlns:r="http://schemas.openxmlformats.org/officeDocument/2006/relationships" r:embed="rId9">
            <a:extLst>
              <a:ext uri="{BEBA8EAE-BF5A-486C-A8C5-ECC9F3942E4B}">
                <a14:imgProps xmlns:a14="http://schemas.microsoft.com/office/drawing/2010/main">
                  <a14:imgLayer r:embed="rId10">
                    <a14:imgEffect>
                      <a14:saturation sat="0"/>
                    </a14:imgEffect>
                  </a14:imgLayer>
                </a14:imgProps>
              </a:ext>
            </a:extLst>
          </a:blip>
          <a:srcRect/>
          <a:stretch>
            <a:fillRect l="-25000" t="3381" r="-25000" b="338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69D78-CD3C-40D8-AB31-7E43FF10B341}">
      <dsp:nvSpPr>
        <dsp:cNvPr id="0" name=""/>
        <dsp:cNvSpPr/>
      </dsp:nvSpPr>
      <dsp:spPr>
        <a:xfrm>
          <a:off x="4984143" y="1235886"/>
          <a:ext cx="2224564" cy="6951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0866"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Natural resources management</a:t>
          </a:r>
        </a:p>
      </dsp:txBody>
      <dsp:txXfrm>
        <a:off x="4984143" y="1235886"/>
        <a:ext cx="2224564" cy="695176"/>
      </dsp:txXfrm>
    </dsp:sp>
    <dsp:sp modelId="{49636BB9-D65E-499E-A362-92C6C81A6CED}">
      <dsp:nvSpPr>
        <dsp:cNvPr id="0" name=""/>
        <dsp:cNvSpPr/>
      </dsp:nvSpPr>
      <dsp:spPr>
        <a:xfrm>
          <a:off x="4891452" y="1135472"/>
          <a:ext cx="486623" cy="729935"/>
        </a:xfrm>
        <a:prstGeom prst="rect">
          <a:avLst/>
        </a:prstGeom>
        <a:blipFill dpi="0" rotWithShape="1">
          <a:blip xmlns:r="http://schemas.openxmlformats.org/officeDocument/2006/relationships" r:embed="rId11">
            <a:extLst>
              <a:ext uri="{BEBA8EAE-BF5A-486C-A8C5-ECC9F3942E4B}">
                <a14:imgProps xmlns:a14="http://schemas.microsoft.com/office/drawing/2010/main">
                  <a14:imgLayer r:embed="rId12">
                    <a14:imgEffect>
                      <a14:saturation sat="0"/>
                    </a14:imgEffect>
                  </a14:imgLayer>
                </a14:imgProps>
              </a:ext>
            </a:extLst>
          </a:blip>
          <a:srcRect/>
          <a:stretch>
            <a:fillRect l="-17227" t="2194" r="-17227" b="219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AF81D7-A2F6-4B74-9E3C-D31C83059D32}">
      <dsp:nvSpPr>
        <dsp:cNvPr id="0" name=""/>
        <dsp:cNvSpPr/>
      </dsp:nvSpPr>
      <dsp:spPr>
        <a:xfrm>
          <a:off x="96349" y="2111036"/>
          <a:ext cx="2224564" cy="6951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0866"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Green finance</a:t>
          </a:r>
        </a:p>
      </dsp:txBody>
      <dsp:txXfrm>
        <a:off x="96349" y="2111036"/>
        <a:ext cx="2224564" cy="695176"/>
      </dsp:txXfrm>
    </dsp:sp>
    <dsp:sp modelId="{7B370B1C-74A3-4FBF-A79D-53DCA72F05D2}">
      <dsp:nvSpPr>
        <dsp:cNvPr id="0" name=""/>
        <dsp:cNvSpPr/>
      </dsp:nvSpPr>
      <dsp:spPr>
        <a:xfrm>
          <a:off x="3659" y="2010622"/>
          <a:ext cx="486623" cy="729935"/>
        </a:xfrm>
        <a:prstGeom prst="rect">
          <a:avLst/>
        </a:prstGeom>
        <a:blipFill dpi="0" rotWithShape="1">
          <a:blip xmlns:r="http://schemas.openxmlformats.org/officeDocument/2006/relationships" r:embed="rId13">
            <a:extLst>
              <a:ext uri="{BEBA8EAE-BF5A-486C-A8C5-ECC9F3942E4B}">
                <a14:imgProps xmlns:a14="http://schemas.microsoft.com/office/drawing/2010/main">
                  <a14:imgLayer r:embed="rId14">
                    <a14:imgEffect>
                      <a14:saturation sat="0"/>
                    </a14:imgEffect>
                  </a14:imgLayer>
                </a14:imgProps>
              </a:ext>
            </a:extLst>
          </a:blip>
          <a:srcRect/>
          <a:stretch>
            <a:fillRect l="-19929" t="3381" r="-19929" b="338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CA6C98-20CA-4AE2-9871-0F49A58CF445}">
      <dsp:nvSpPr>
        <dsp:cNvPr id="0" name=""/>
        <dsp:cNvSpPr/>
      </dsp:nvSpPr>
      <dsp:spPr>
        <a:xfrm>
          <a:off x="2540246" y="2111036"/>
          <a:ext cx="2224564" cy="6951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0866"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Sustainability audit</a:t>
          </a:r>
        </a:p>
      </dsp:txBody>
      <dsp:txXfrm>
        <a:off x="2540246" y="2111036"/>
        <a:ext cx="2224564" cy="695176"/>
      </dsp:txXfrm>
    </dsp:sp>
    <dsp:sp modelId="{FA151234-75E8-4276-881C-69A67CFE5129}">
      <dsp:nvSpPr>
        <dsp:cNvPr id="0" name=""/>
        <dsp:cNvSpPr/>
      </dsp:nvSpPr>
      <dsp:spPr>
        <a:xfrm>
          <a:off x="2447556" y="2010622"/>
          <a:ext cx="486623" cy="729935"/>
        </a:xfrm>
        <a:prstGeom prst="rect">
          <a:avLst/>
        </a:prstGeom>
        <a:blipFill dpi="0" rotWithShape="1">
          <a:blip xmlns:r="http://schemas.openxmlformats.org/officeDocument/2006/relationships" r:embed="rId15">
            <a:extLst>
              <a:ext uri="{BEBA8EAE-BF5A-486C-A8C5-ECC9F3942E4B}">
                <a14:imgProps xmlns:a14="http://schemas.microsoft.com/office/drawing/2010/main">
                  <a14:imgLayer r:embed="rId16">
                    <a14:imgEffect>
                      <a14:saturation sat="0"/>
                    </a14:imgEffect>
                  </a14:imgLayer>
                </a14:imgProps>
              </a:ext>
            </a:extLst>
          </a:blip>
          <a:srcRect/>
          <a:stretch>
            <a:fillRect l="-3476" t="8865" r="-3476" b="886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0C76CC-A077-48F3-872E-354F5A5E558B}">
      <dsp:nvSpPr>
        <dsp:cNvPr id="0" name=""/>
        <dsp:cNvSpPr/>
      </dsp:nvSpPr>
      <dsp:spPr>
        <a:xfrm>
          <a:off x="4984143" y="2111036"/>
          <a:ext cx="2224564" cy="6951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0866"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Green construction</a:t>
          </a:r>
        </a:p>
      </dsp:txBody>
      <dsp:txXfrm>
        <a:off x="4984143" y="2111036"/>
        <a:ext cx="2224564" cy="695176"/>
      </dsp:txXfrm>
    </dsp:sp>
    <dsp:sp modelId="{D9406FBA-78E5-4625-A84A-46AE0E2D5BE9}">
      <dsp:nvSpPr>
        <dsp:cNvPr id="0" name=""/>
        <dsp:cNvSpPr/>
      </dsp:nvSpPr>
      <dsp:spPr>
        <a:xfrm>
          <a:off x="4891452" y="2010622"/>
          <a:ext cx="486623" cy="729935"/>
        </a:xfrm>
        <a:prstGeom prst="rect">
          <a:avLst/>
        </a:prstGeom>
        <a:blipFill rotWithShape="1">
          <a:blip xmlns:r="http://schemas.openxmlformats.org/officeDocument/2006/relationships" r:embed="rId17"/>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BEF4AB-7D1F-44CD-ADCF-075D5AF35384}">
      <dsp:nvSpPr>
        <dsp:cNvPr id="0" name=""/>
        <dsp:cNvSpPr/>
      </dsp:nvSpPr>
      <dsp:spPr>
        <a:xfrm>
          <a:off x="2540246" y="2986186"/>
          <a:ext cx="2224564" cy="6951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0866"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Integrated planning and policy making</a:t>
          </a:r>
        </a:p>
      </dsp:txBody>
      <dsp:txXfrm>
        <a:off x="2540246" y="2986186"/>
        <a:ext cx="2224564" cy="695176"/>
      </dsp:txXfrm>
    </dsp:sp>
    <dsp:sp modelId="{56A279E2-58D2-408C-8097-BBB7014BF1FF}">
      <dsp:nvSpPr>
        <dsp:cNvPr id="0" name=""/>
        <dsp:cNvSpPr/>
      </dsp:nvSpPr>
      <dsp:spPr>
        <a:xfrm>
          <a:off x="2447556" y="2885771"/>
          <a:ext cx="486623" cy="729935"/>
        </a:xfrm>
        <a:prstGeom prst="rect">
          <a:avLst/>
        </a:prstGeom>
        <a:blipFill rotWithShape="1">
          <a:blip xmlns:r="http://schemas.openxmlformats.org/officeDocument/2006/relationships" r:embed="rId18"/>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08CB7-1F80-4C23-BE40-B1E264F0273D}">
      <dsp:nvSpPr>
        <dsp:cNvPr id="0" name=""/>
        <dsp:cNvSpPr/>
      </dsp:nvSpPr>
      <dsp:spPr>
        <a:xfrm>
          <a:off x="4718" y="23164"/>
          <a:ext cx="4050740" cy="691200"/>
        </a:xfrm>
        <a:prstGeom prst="roundRect">
          <a:avLst>
            <a:gd name="adj" fmla="val 10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GB" sz="1600" b="1" kern="1200" dirty="0"/>
            <a:t>Political and regulatory barriers</a:t>
          </a:r>
        </a:p>
      </dsp:txBody>
      <dsp:txXfrm>
        <a:off x="4718" y="23164"/>
        <a:ext cx="4050740" cy="460800"/>
      </dsp:txXfrm>
    </dsp:sp>
    <dsp:sp modelId="{47F064AA-709B-4CDD-9F6B-97F21EA2FCE0}">
      <dsp:nvSpPr>
        <dsp:cNvPr id="0" name=""/>
        <dsp:cNvSpPr/>
      </dsp:nvSpPr>
      <dsp:spPr>
        <a:xfrm>
          <a:off x="834388" y="483965"/>
          <a:ext cx="4050740" cy="921600"/>
        </a:xfrm>
        <a:prstGeom prst="roundRect">
          <a:avLst>
            <a:gd name="adj" fmla="val 10000"/>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en-GB" sz="1400" kern="1200" dirty="0"/>
            <a:t>Gaps in the governance structure </a:t>
          </a:r>
        </a:p>
        <a:p>
          <a:pPr marL="114300" lvl="1" indent="-114300" algn="just" defTabSz="622300">
            <a:lnSpc>
              <a:spcPct val="90000"/>
            </a:lnSpc>
            <a:spcBef>
              <a:spcPct val="0"/>
            </a:spcBef>
            <a:spcAft>
              <a:spcPct val="15000"/>
            </a:spcAft>
            <a:buChar char="•"/>
          </a:pPr>
          <a:r>
            <a:rPr lang="en-GB" sz="1400" kern="1200" dirty="0"/>
            <a:t>Regulations lack of clarity and comprehensiveness</a:t>
          </a:r>
        </a:p>
      </dsp:txBody>
      <dsp:txXfrm>
        <a:off x="861381" y="510958"/>
        <a:ext cx="3996754" cy="867614"/>
      </dsp:txXfrm>
    </dsp:sp>
    <dsp:sp modelId="{AECCA45D-F25B-4FB3-A235-37084D7F6FEF}">
      <dsp:nvSpPr>
        <dsp:cNvPr id="0" name=""/>
        <dsp:cNvSpPr/>
      </dsp:nvSpPr>
      <dsp:spPr>
        <a:xfrm>
          <a:off x="4669536" y="-250693"/>
          <a:ext cx="1301844" cy="1008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669536" y="-48990"/>
        <a:ext cx="999289" cy="605111"/>
      </dsp:txXfrm>
    </dsp:sp>
    <dsp:sp modelId="{048E44B5-8E57-4415-8C85-BD58BB8C4338}">
      <dsp:nvSpPr>
        <dsp:cNvPr id="0" name=""/>
        <dsp:cNvSpPr/>
      </dsp:nvSpPr>
      <dsp:spPr>
        <a:xfrm>
          <a:off x="6511769" y="23164"/>
          <a:ext cx="4050740" cy="69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GB" sz="1600" b="1" kern="1200" dirty="0"/>
            <a:t>Recommendations</a:t>
          </a:r>
        </a:p>
      </dsp:txBody>
      <dsp:txXfrm>
        <a:off x="6511769" y="23164"/>
        <a:ext cx="4050740" cy="460800"/>
      </dsp:txXfrm>
    </dsp:sp>
    <dsp:sp modelId="{7622ACE0-9184-4E4B-99FB-FDC2E1BB8FFA}">
      <dsp:nvSpPr>
        <dsp:cNvPr id="0" name=""/>
        <dsp:cNvSpPr/>
      </dsp:nvSpPr>
      <dsp:spPr>
        <a:xfrm>
          <a:off x="7341439" y="483965"/>
          <a:ext cx="4050740" cy="921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Support for R&amp;D</a:t>
          </a:r>
        </a:p>
        <a:p>
          <a:pPr marL="114300" lvl="1" indent="-114300" algn="l" defTabSz="622300">
            <a:lnSpc>
              <a:spcPct val="90000"/>
            </a:lnSpc>
            <a:spcBef>
              <a:spcPct val="0"/>
            </a:spcBef>
            <a:spcAft>
              <a:spcPct val="15000"/>
            </a:spcAft>
            <a:buChar char="•"/>
          </a:pPr>
          <a:r>
            <a:rPr lang="en-GB" sz="1400" kern="1200" dirty="0"/>
            <a:t>Taxes on environmentally harmful activities </a:t>
          </a:r>
        </a:p>
        <a:p>
          <a:pPr marL="114300" lvl="1" indent="-114300" algn="l" defTabSz="622300">
            <a:lnSpc>
              <a:spcPct val="90000"/>
            </a:lnSpc>
            <a:spcBef>
              <a:spcPct val="0"/>
            </a:spcBef>
            <a:spcAft>
              <a:spcPct val="15000"/>
            </a:spcAft>
            <a:buChar char="•"/>
          </a:pPr>
          <a:r>
            <a:rPr lang="en-GB" sz="1400" kern="1200" dirty="0"/>
            <a:t>Adjust state purchase policy </a:t>
          </a:r>
        </a:p>
      </dsp:txBody>
      <dsp:txXfrm>
        <a:off x="7368432" y="510958"/>
        <a:ext cx="3996754" cy="8676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08CB7-1F80-4C23-BE40-B1E264F0273D}">
      <dsp:nvSpPr>
        <dsp:cNvPr id="0" name=""/>
        <dsp:cNvSpPr/>
      </dsp:nvSpPr>
      <dsp:spPr>
        <a:xfrm>
          <a:off x="4718" y="23164"/>
          <a:ext cx="4050740" cy="69120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GB" sz="1600" b="1" kern="1200" dirty="0"/>
            <a:t>Economic barriers</a:t>
          </a:r>
        </a:p>
      </dsp:txBody>
      <dsp:txXfrm>
        <a:off x="4718" y="23164"/>
        <a:ext cx="4050740" cy="460800"/>
      </dsp:txXfrm>
    </dsp:sp>
    <dsp:sp modelId="{47F064AA-709B-4CDD-9F6B-97F21EA2FCE0}">
      <dsp:nvSpPr>
        <dsp:cNvPr id="0" name=""/>
        <dsp:cNvSpPr/>
      </dsp:nvSpPr>
      <dsp:spPr>
        <a:xfrm>
          <a:off x="834388" y="483965"/>
          <a:ext cx="4050740" cy="921600"/>
        </a:xfrm>
        <a:prstGeom prst="roundRect">
          <a:avLst>
            <a:gd name="adj" fmla="val 10000"/>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en-GB" sz="1400" kern="1200" dirty="0"/>
            <a:t>High subsidies for traditional energy sources</a:t>
          </a:r>
        </a:p>
        <a:p>
          <a:pPr marL="114300" lvl="1" indent="-114300" algn="just" defTabSz="622300">
            <a:lnSpc>
              <a:spcPct val="90000"/>
            </a:lnSpc>
            <a:spcBef>
              <a:spcPct val="0"/>
            </a:spcBef>
            <a:spcAft>
              <a:spcPct val="15000"/>
            </a:spcAft>
            <a:buChar char="•"/>
          </a:pPr>
          <a:r>
            <a:rPr lang="en-GB" sz="1400" kern="1200" dirty="0"/>
            <a:t>Electricity low prices </a:t>
          </a:r>
        </a:p>
        <a:p>
          <a:pPr marL="114300" lvl="1" indent="-114300" algn="just" defTabSz="622300">
            <a:lnSpc>
              <a:spcPct val="90000"/>
            </a:lnSpc>
            <a:spcBef>
              <a:spcPct val="0"/>
            </a:spcBef>
            <a:spcAft>
              <a:spcPct val="15000"/>
            </a:spcAft>
            <a:buChar char="•"/>
          </a:pPr>
          <a:r>
            <a:rPr lang="en-GB" sz="1400" kern="1200" dirty="0"/>
            <a:t>Inadequate incentives for investors </a:t>
          </a:r>
        </a:p>
      </dsp:txBody>
      <dsp:txXfrm>
        <a:off x="861381" y="510958"/>
        <a:ext cx="3996754" cy="867614"/>
      </dsp:txXfrm>
    </dsp:sp>
    <dsp:sp modelId="{AECCA45D-F25B-4FB3-A235-37084D7F6FEF}">
      <dsp:nvSpPr>
        <dsp:cNvPr id="0" name=""/>
        <dsp:cNvSpPr/>
      </dsp:nvSpPr>
      <dsp:spPr>
        <a:xfrm>
          <a:off x="4669536" y="-250693"/>
          <a:ext cx="1301844" cy="1008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669536" y="-48990"/>
        <a:ext cx="999289" cy="605111"/>
      </dsp:txXfrm>
    </dsp:sp>
    <dsp:sp modelId="{048E44B5-8E57-4415-8C85-BD58BB8C4338}">
      <dsp:nvSpPr>
        <dsp:cNvPr id="0" name=""/>
        <dsp:cNvSpPr/>
      </dsp:nvSpPr>
      <dsp:spPr>
        <a:xfrm>
          <a:off x="6511769" y="23164"/>
          <a:ext cx="4050740" cy="69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GB" sz="1600" b="1" kern="1200" dirty="0"/>
            <a:t>Recommendations</a:t>
          </a:r>
        </a:p>
      </dsp:txBody>
      <dsp:txXfrm>
        <a:off x="6511769" y="23164"/>
        <a:ext cx="4050740" cy="460800"/>
      </dsp:txXfrm>
    </dsp:sp>
    <dsp:sp modelId="{7622ACE0-9184-4E4B-99FB-FDC2E1BB8FFA}">
      <dsp:nvSpPr>
        <dsp:cNvPr id="0" name=""/>
        <dsp:cNvSpPr/>
      </dsp:nvSpPr>
      <dsp:spPr>
        <a:xfrm>
          <a:off x="7341439" y="483965"/>
          <a:ext cx="4050740" cy="921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en-GB" sz="1400" kern="1200" dirty="0"/>
            <a:t>Financing mechanisms for green initiatives</a:t>
          </a:r>
        </a:p>
        <a:p>
          <a:pPr marL="114300" lvl="1" indent="-114300" algn="l" defTabSz="622300">
            <a:lnSpc>
              <a:spcPct val="90000"/>
            </a:lnSpc>
            <a:spcBef>
              <a:spcPct val="0"/>
            </a:spcBef>
            <a:spcAft>
              <a:spcPct val="15000"/>
            </a:spcAft>
            <a:buChar char="•"/>
          </a:pPr>
          <a:r>
            <a:rPr lang="en-GB" sz="1400" kern="1200" dirty="0"/>
            <a:t>Ensure state investments in infrastructure</a:t>
          </a:r>
        </a:p>
        <a:p>
          <a:pPr marL="114300" lvl="1" indent="-114300" algn="l" defTabSz="622300">
            <a:lnSpc>
              <a:spcPct val="90000"/>
            </a:lnSpc>
            <a:spcBef>
              <a:spcPct val="0"/>
            </a:spcBef>
            <a:spcAft>
              <a:spcPct val="15000"/>
            </a:spcAft>
            <a:buChar char="•"/>
          </a:pPr>
          <a:r>
            <a:rPr lang="en-GB" sz="1400" kern="1200" dirty="0"/>
            <a:t>Adjust pricing mechanisms </a:t>
          </a:r>
        </a:p>
      </dsp:txBody>
      <dsp:txXfrm>
        <a:off x="7368432" y="510958"/>
        <a:ext cx="3996754" cy="8676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08CB7-1F80-4C23-BE40-B1E264F0273D}">
      <dsp:nvSpPr>
        <dsp:cNvPr id="0" name=""/>
        <dsp:cNvSpPr/>
      </dsp:nvSpPr>
      <dsp:spPr>
        <a:xfrm>
          <a:off x="4718" y="23164"/>
          <a:ext cx="4050740" cy="69120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GB" sz="1600" b="1" kern="1200" dirty="0"/>
            <a:t>Technological challenges</a:t>
          </a:r>
        </a:p>
      </dsp:txBody>
      <dsp:txXfrm>
        <a:off x="4718" y="23164"/>
        <a:ext cx="4050740" cy="460800"/>
      </dsp:txXfrm>
    </dsp:sp>
    <dsp:sp modelId="{47F064AA-709B-4CDD-9F6B-97F21EA2FCE0}">
      <dsp:nvSpPr>
        <dsp:cNvPr id="0" name=""/>
        <dsp:cNvSpPr/>
      </dsp:nvSpPr>
      <dsp:spPr>
        <a:xfrm>
          <a:off x="834388" y="483965"/>
          <a:ext cx="4050740" cy="921600"/>
        </a:xfrm>
        <a:prstGeom prst="roundRect">
          <a:avLst>
            <a:gd name="adj" fmla="val 10000"/>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en-GB" sz="1400" kern="1200" dirty="0"/>
            <a:t>High initial investment costs</a:t>
          </a:r>
        </a:p>
        <a:p>
          <a:pPr marL="114300" lvl="1" indent="-114300" algn="just" defTabSz="622300">
            <a:lnSpc>
              <a:spcPct val="90000"/>
            </a:lnSpc>
            <a:spcBef>
              <a:spcPct val="0"/>
            </a:spcBef>
            <a:spcAft>
              <a:spcPct val="15000"/>
            </a:spcAft>
            <a:buChar char="•"/>
          </a:pPr>
          <a:r>
            <a:rPr lang="en-GB" sz="1400" kern="1200" dirty="0"/>
            <a:t>Lack of expertise</a:t>
          </a:r>
        </a:p>
        <a:p>
          <a:pPr marL="114300" lvl="1" indent="-114300" algn="just" defTabSz="622300">
            <a:lnSpc>
              <a:spcPct val="90000"/>
            </a:lnSpc>
            <a:spcBef>
              <a:spcPct val="0"/>
            </a:spcBef>
            <a:spcAft>
              <a:spcPct val="15000"/>
            </a:spcAft>
            <a:buChar char="•"/>
          </a:pPr>
          <a:r>
            <a:rPr lang="en-GB" sz="1400" kern="1200" dirty="0"/>
            <a:t>Inadequate infrastructure</a:t>
          </a:r>
        </a:p>
      </dsp:txBody>
      <dsp:txXfrm>
        <a:off x="861381" y="510958"/>
        <a:ext cx="3996754" cy="867614"/>
      </dsp:txXfrm>
    </dsp:sp>
    <dsp:sp modelId="{AECCA45D-F25B-4FB3-A235-37084D7F6FEF}">
      <dsp:nvSpPr>
        <dsp:cNvPr id="0" name=""/>
        <dsp:cNvSpPr/>
      </dsp:nvSpPr>
      <dsp:spPr>
        <a:xfrm>
          <a:off x="4669536" y="-250693"/>
          <a:ext cx="1301844" cy="1008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669536" y="-48990"/>
        <a:ext cx="999289" cy="605111"/>
      </dsp:txXfrm>
    </dsp:sp>
    <dsp:sp modelId="{048E44B5-8E57-4415-8C85-BD58BB8C4338}">
      <dsp:nvSpPr>
        <dsp:cNvPr id="0" name=""/>
        <dsp:cNvSpPr/>
      </dsp:nvSpPr>
      <dsp:spPr>
        <a:xfrm>
          <a:off x="6511769" y="23164"/>
          <a:ext cx="4050740" cy="69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GB" sz="1600" b="1" kern="1200" dirty="0"/>
            <a:t>Recommendations</a:t>
          </a:r>
        </a:p>
      </dsp:txBody>
      <dsp:txXfrm>
        <a:off x="6511769" y="23164"/>
        <a:ext cx="4050740" cy="460800"/>
      </dsp:txXfrm>
    </dsp:sp>
    <dsp:sp modelId="{7622ACE0-9184-4E4B-99FB-FDC2E1BB8FFA}">
      <dsp:nvSpPr>
        <dsp:cNvPr id="0" name=""/>
        <dsp:cNvSpPr/>
      </dsp:nvSpPr>
      <dsp:spPr>
        <a:xfrm>
          <a:off x="7341439" y="483965"/>
          <a:ext cx="4050740" cy="921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en-GB" sz="1400" kern="1200" dirty="0"/>
            <a:t>Support innovative green projects</a:t>
          </a:r>
        </a:p>
        <a:p>
          <a:pPr marL="114300" lvl="1" indent="-114300" algn="just" defTabSz="622300">
            <a:lnSpc>
              <a:spcPct val="90000"/>
            </a:lnSpc>
            <a:spcBef>
              <a:spcPct val="0"/>
            </a:spcBef>
            <a:spcAft>
              <a:spcPct val="15000"/>
            </a:spcAft>
            <a:buChar char="•"/>
          </a:pPr>
          <a:r>
            <a:rPr lang="en-GB" sz="1400" kern="1200" dirty="0"/>
            <a:t>Invest in training green specialists</a:t>
          </a:r>
        </a:p>
        <a:p>
          <a:pPr marL="114300" lvl="1" indent="-114300" algn="just" defTabSz="622300">
            <a:lnSpc>
              <a:spcPct val="90000"/>
            </a:lnSpc>
            <a:spcBef>
              <a:spcPct val="0"/>
            </a:spcBef>
            <a:spcAft>
              <a:spcPct val="15000"/>
            </a:spcAft>
            <a:buChar char="•"/>
          </a:pPr>
          <a:r>
            <a:rPr lang="en-GB" sz="1400" kern="1200" dirty="0"/>
            <a:t>Focus on green technology development </a:t>
          </a:r>
        </a:p>
      </dsp:txBody>
      <dsp:txXfrm>
        <a:off x="7368432" y="510958"/>
        <a:ext cx="3996754" cy="86761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2/29/2024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2/29/2024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2/29/2024</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2/29/2024</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2/29/2024</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2/29/2024</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2/29/2024</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2/29/2024</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2/29/2024</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2/29/2024</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2/29/2024</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2/29/2024</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9.png"/><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2060918"/>
            <a:ext cx="4846320" cy="2387600"/>
          </a:xfrm>
        </p:spPr>
        <p:txBody>
          <a:bodyPr>
            <a:normAutofit/>
          </a:bodyPr>
          <a:lstStyle/>
          <a:p>
            <a:pPr algn="just"/>
            <a:r>
              <a:rPr lang="en-GB" sz="2800" b="1" dirty="0"/>
              <a:t>GREEN JOBS AND SKILLS ASSESSMENT: KAZAKHSTAN</a:t>
            </a:r>
            <a:endParaRPr lang="en-US" sz="2200" dirty="0"/>
          </a:p>
        </p:txBody>
      </p:sp>
      <p:sp>
        <p:nvSpPr>
          <p:cNvPr id="3" name="Subtitle 2"/>
          <p:cNvSpPr>
            <a:spLocks noGrp="1"/>
          </p:cNvSpPr>
          <p:nvPr>
            <p:ph type="subTitle" idx="1"/>
          </p:nvPr>
        </p:nvSpPr>
        <p:spPr>
          <a:xfrm>
            <a:off x="1751777" y="5202315"/>
            <a:ext cx="4846320" cy="627635"/>
          </a:xfrm>
        </p:spPr>
        <p:txBody>
          <a:bodyPr>
            <a:normAutofit fontScale="85000" lnSpcReduction="10000"/>
          </a:bodyPr>
          <a:lstStyle/>
          <a:p>
            <a:r>
              <a:rPr lang="en-US" dirty="0"/>
              <a:t>Prof. Alberto Frigerio – Almaty Management University</a:t>
            </a:r>
          </a:p>
          <a:p>
            <a:r>
              <a:rPr lang="en-US" dirty="0"/>
              <a:t>Email: f.alberto@almau.edu.kz</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419" y="305571"/>
            <a:ext cx="10059162" cy="846276"/>
          </a:xfrm>
        </p:spPr>
        <p:txBody>
          <a:bodyPr>
            <a:normAutofit fontScale="90000"/>
          </a:bodyPr>
          <a:lstStyle/>
          <a:p>
            <a:pPr algn="ctr"/>
            <a:r>
              <a:rPr lang="en-US" b="1" dirty="0"/>
              <a:t>CHALLENGES AND RECOMMENDATIONS FOR THE GREEN TRANSITION PROCESS IN KAZAKHSTAN</a:t>
            </a:r>
          </a:p>
        </p:txBody>
      </p:sp>
      <p:sp>
        <p:nvSpPr>
          <p:cNvPr id="4" name="Slide Number Placeholder 3"/>
          <p:cNvSpPr>
            <a:spLocks noGrp="1"/>
          </p:cNvSpPr>
          <p:nvPr>
            <p:ph type="sldNum" sz="quarter" idx="12"/>
          </p:nvPr>
        </p:nvSpPr>
        <p:spPr/>
        <p:txBody>
          <a:bodyPr/>
          <a:lstStyle/>
          <a:p>
            <a:fld id="{9CD8D479-8942-46E8-A226-A4E01F7A105C}" type="slidenum">
              <a:rPr lang="en-US" smtClean="0"/>
              <a:t>10</a:t>
            </a:fld>
            <a:endParaRPr lang="en-US"/>
          </a:p>
        </p:txBody>
      </p:sp>
      <p:graphicFrame>
        <p:nvGraphicFramePr>
          <p:cNvPr id="3" name="Diagram 2">
            <a:extLst>
              <a:ext uri="{FF2B5EF4-FFF2-40B4-BE49-F238E27FC236}">
                <a16:creationId xmlns:a16="http://schemas.microsoft.com/office/drawing/2014/main" id="{CA1965AA-8DA1-4EA2-92A0-00D2205C88CE}"/>
              </a:ext>
            </a:extLst>
          </p:cNvPr>
          <p:cNvGraphicFramePr/>
          <p:nvPr>
            <p:extLst>
              <p:ext uri="{D42A27DB-BD31-4B8C-83A1-F6EECF244321}">
                <p14:modId xmlns:p14="http://schemas.microsoft.com/office/powerpoint/2010/main" val="804551672"/>
              </p:ext>
            </p:extLst>
          </p:nvPr>
        </p:nvGraphicFramePr>
        <p:xfrm>
          <a:off x="410401" y="1341103"/>
          <a:ext cx="11396899" cy="1428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6EFED2CC-11D1-4053-946C-2AA3C855C3FF}"/>
              </a:ext>
            </a:extLst>
          </p:cNvPr>
          <p:cNvGraphicFramePr/>
          <p:nvPr>
            <p:extLst>
              <p:ext uri="{D42A27DB-BD31-4B8C-83A1-F6EECF244321}">
                <p14:modId xmlns:p14="http://schemas.microsoft.com/office/powerpoint/2010/main" val="1439378254"/>
              </p:ext>
            </p:extLst>
          </p:nvPr>
        </p:nvGraphicFramePr>
        <p:xfrm>
          <a:off x="397550" y="3082606"/>
          <a:ext cx="11396899" cy="14287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56FBA73D-EDC8-46C8-AA21-D11F8BAE2714}"/>
              </a:ext>
            </a:extLst>
          </p:cNvPr>
          <p:cNvGraphicFramePr/>
          <p:nvPr>
            <p:extLst>
              <p:ext uri="{D42A27DB-BD31-4B8C-83A1-F6EECF244321}">
                <p14:modId xmlns:p14="http://schemas.microsoft.com/office/powerpoint/2010/main" val="3915132971"/>
              </p:ext>
            </p:extLst>
          </p:nvPr>
        </p:nvGraphicFramePr>
        <p:xfrm>
          <a:off x="397549" y="4957274"/>
          <a:ext cx="11396899" cy="14287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37754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3683" y="305571"/>
            <a:ext cx="5431897" cy="846276"/>
          </a:xfrm>
        </p:spPr>
        <p:txBody>
          <a:bodyPr>
            <a:normAutofit fontScale="90000"/>
          </a:bodyPr>
          <a:lstStyle/>
          <a:p>
            <a:pPr algn="ctr"/>
            <a:r>
              <a:rPr lang="en-US" b="1" dirty="0"/>
              <a:t>GREEN JOB MARKET IN KAZAKHSTAN</a:t>
            </a:r>
          </a:p>
        </p:txBody>
      </p:sp>
      <p:sp>
        <p:nvSpPr>
          <p:cNvPr id="4" name="Slide Number Placeholder 3"/>
          <p:cNvSpPr>
            <a:spLocks noGrp="1"/>
          </p:cNvSpPr>
          <p:nvPr>
            <p:ph type="sldNum" sz="quarter" idx="12"/>
          </p:nvPr>
        </p:nvSpPr>
        <p:spPr/>
        <p:txBody>
          <a:bodyPr/>
          <a:lstStyle/>
          <a:p>
            <a:fld id="{9CD8D479-8942-46E8-A226-A4E01F7A105C}" type="slidenum">
              <a:rPr lang="en-US" smtClean="0"/>
              <a:t>11</a:t>
            </a:fld>
            <a:endParaRPr lang="en-US"/>
          </a:p>
        </p:txBody>
      </p:sp>
      <p:pic>
        <p:nvPicPr>
          <p:cNvPr id="3" name="Picture 2">
            <a:extLst>
              <a:ext uri="{FF2B5EF4-FFF2-40B4-BE49-F238E27FC236}">
                <a16:creationId xmlns:a16="http://schemas.microsoft.com/office/drawing/2014/main" id="{6D348DE6-2BBC-4E5F-82E4-6626F4F3CE5E}"/>
              </a:ext>
            </a:extLst>
          </p:cNvPr>
          <p:cNvPicPr>
            <a:picLocks noChangeAspect="1"/>
          </p:cNvPicPr>
          <p:nvPr/>
        </p:nvPicPr>
        <p:blipFill>
          <a:blip r:embed="rId2"/>
          <a:stretch>
            <a:fillRect/>
          </a:stretch>
        </p:blipFill>
        <p:spPr>
          <a:xfrm>
            <a:off x="1066419" y="453894"/>
            <a:ext cx="4627265" cy="5950212"/>
          </a:xfrm>
          <a:prstGeom prst="rect">
            <a:avLst/>
          </a:prstGeom>
        </p:spPr>
      </p:pic>
      <p:sp>
        <p:nvSpPr>
          <p:cNvPr id="5" name="Rectangle 4">
            <a:extLst>
              <a:ext uri="{FF2B5EF4-FFF2-40B4-BE49-F238E27FC236}">
                <a16:creationId xmlns:a16="http://schemas.microsoft.com/office/drawing/2014/main" id="{5B32E136-BDA3-4AEC-BD74-490AE22D41D9}"/>
              </a:ext>
            </a:extLst>
          </p:cNvPr>
          <p:cNvSpPr/>
          <p:nvPr/>
        </p:nvSpPr>
        <p:spPr>
          <a:xfrm>
            <a:off x="6096000" y="2023650"/>
            <a:ext cx="5587014" cy="1754326"/>
          </a:xfrm>
          <a:prstGeom prst="rect">
            <a:avLst/>
          </a:prstGeom>
          <a:ln>
            <a:solidFill>
              <a:schemeClr val="tx1"/>
            </a:solidFill>
          </a:ln>
        </p:spPr>
        <p:txBody>
          <a:bodyPr wrap="square">
            <a:spAutoFit/>
          </a:bodyPr>
          <a:lstStyle/>
          <a:p>
            <a:pPr algn="just"/>
            <a:r>
              <a:rPr lang="en-GB" dirty="0">
                <a:latin typeface="Times New Roman" panose="02020603050405020304" pitchFamily="18" charset="0"/>
                <a:ea typeface="Calibri" panose="020F0502020204030204" pitchFamily="34" charset="0"/>
              </a:rPr>
              <a:t>According to the data of the Bureau of National Statistics of Kazakhstan (2023), in the year 2022 around 48,895 people worked for medium-sized enterprises in “green jobs” aimed at preserving and restoring the environment. Other 8,608 people worked on similar functions but for small enterprises.</a:t>
            </a:r>
            <a:endParaRPr lang="en-GB" dirty="0"/>
          </a:p>
        </p:txBody>
      </p:sp>
      <p:sp>
        <p:nvSpPr>
          <p:cNvPr id="6" name="Arrow: Down 5">
            <a:extLst>
              <a:ext uri="{FF2B5EF4-FFF2-40B4-BE49-F238E27FC236}">
                <a16:creationId xmlns:a16="http://schemas.microsoft.com/office/drawing/2014/main" id="{65885720-FB46-4CE6-A118-84A616B69F8E}"/>
              </a:ext>
            </a:extLst>
          </p:cNvPr>
          <p:cNvSpPr/>
          <p:nvPr/>
        </p:nvSpPr>
        <p:spPr>
          <a:xfrm>
            <a:off x="8433546" y="3959440"/>
            <a:ext cx="911922" cy="113634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DCA5C39-35F4-4567-A1C7-510101B7AEBA}"/>
              </a:ext>
            </a:extLst>
          </p:cNvPr>
          <p:cNvSpPr txBox="1"/>
          <p:nvPr/>
        </p:nvSpPr>
        <p:spPr>
          <a:xfrm>
            <a:off x="7428649" y="5277246"/>
            <a:ext cx="3045039" cy="369332"/>
          </a:xfrm>
          <a:prstGeom prst="rect">
            <a:avLst/>
          </a:prstGeom>
          <a:noFill/>
          <a:ln>
            <a:solidFill>
              <a:schemeClr val="tx1"/>
            </a:solidFill>
          </a:ln>
        </p:spPr>
        <p:txBody>
          <a:bodyPr wrap="square" rtlCol="0">
            <a:spAutoFit/>
          </a:bodyPr>
          <a:lstStyle/>
          <a:p>
            <a:r>
              <a:rPr lang="en-GB" b="1" dirty="0"/>
              <a:t>LACK OF STATISTICAL DATA</a:t>
            </a:r>
          </a:p>
        </p:txBody>
      </p:sp>
    </p:spTree>
    <p:extLst>
      <p:ext uri="{BB962C8B-B14F-4D97-AF65-F5344CB8AC3E}">
        <p14:creationId xmlns:p14="http://schemas.microsoft.com/office/powerpoint/2010/main" val="181308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3" y="305571"/>
            <a:ext cx="10715178" cy="846276"/>
          </a:xfrm>
        </p:spPr>
        <p:txBody>
          <a:bodyPr>
            <a:normAutofit/>
          </a:bodyPr>
          <a:lstStyle/>
          <a:p>
            <a:pPr algn="ctr"/>
            <a:r>
              <a:rPr lang="en-US" b="1" dirty="0"/>
              <a:t>GREEN JOB MARKET IN KAZAKHSTAN</a:t>
            </a:r>
          </a:p>
        </p:txBody>
      </p:sp>
      <p:sp>
        <p:nvSpPr>
          <p:cNvPr id="4" name="Slide Number Placeholder 3"/>
          <p:cNvSpPr>
            <a:spLocks noGrp="1"/>
          </p:cNvSpPr>
          <p:nvPr>
            <p:ph type="sldNum" sz="quarter" idx="12"/>
          </p:nvPr>
        </p:nvSpPr>
        <p:spPr/>
        <p:txBody>
          <a:bodyPr/>
          <a:lstStyle/>
          <a:p>
            <a:fld id="{9CD8D479-8942-46E8-A226-A4E01F7A105C}" type="slidenum">
              <a:rPr lang="en-US" smtClean="0"/>
              <a:t>12</a:t>
            </a:fld>
            <a:endParaRPr lang="en-US"/>
          </a:p>
        </p:txBody>
      </p:sp>
      <p:pic>
        <p:nvPicPr>
          <p:cNvPr id="6" name="Picture 5">
            <a:extLst>
              <a:ext uri="{FF2B5EF4-FFF2-40B4-BE49-F238E27FC236}">
                <a16:creationId xmlns:a16="http://schemas.microsoft.com/office/drawing/2014/main" id="{005138E1-EF66-42D4-BBEC-C8660D9BDF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0402" y="1498693"/>
            <a:ext cx="5645150" cy="3337696"/>
          </a:xfrm>
          <a:prstGeom prst="rect">
            <a:avLst/>
          </a:prstGeom>
          <a:noFill/>
          <a:ln>
            <a:solidFill>
              <a:schemeClr val="tx1"/>
            </a:solidFill>
          </a:ln>
        </p:spPr>
      </p:pic>
      <p:pic>
        <p:nvPicPr>
          <p:cNvPr id="7" name="Picture 6">
            <a:extLst>
              <a:ext uri="{FF2B5EF4-FFF2-40B4-BE49-F238E27FC236}">
                <a16:creationId xmlns:a16="http://schemas.microsoft.com/office/drawing/2014/main" id="{AC7C1733-DBFB-4C50-B0E6-CB07CD2F1E1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19970" y="1498694"/>
            <a:ext cx="5380731" cy="3337696"/>
          </a:xfrm>
          <a:prstGeom prst="rect">
            <a:avLst/>
          </a:prstGeom>
          <a:noFill/>
          <a:ln>
            <a:solidFill>
              <a:schemeClr val="tx1"/>
            </a:solidFill>
          </a:ln>
        </p:spPr>
      </p:pic>
      <p:sp>
        <p:nvSpPr>
          <p:cNvPr id="8" name="Rectangle 7">
            <a:extLst>
              <a:ext uri="{FF2B5EF4-FFF2-40B4-BE49-F238E27FC236}">
                <a16:creationId xmlns:a16="http://schemas.microsoft.com/office/drawing/2014/main" id="{DE87397B-3E42-4D57-98D3-D1BCBF0A66B0}"/>
              </a:ext>
            </a:extLst>
          </p:cNvPr>
          <p:cNvSpPr/>
          <p:nvPr/>
        </p:nvSpPr>
        <p:spPr>
          <a:xfrm>
            <a:off x="369954" y="5183235"/>
            <a:ext cx="5645150" cy="923330"/>
          </a:xfrm>
          <a:prstGeom prst="rect">
            <a:avLst/>
          </a:prstGeom>
        </p:spPr>
        <p:txBody>
          <a:bodyPr wrap="square">
            <a:spAutoFit/>
          </a:bodyPr>
          <a:lstStyle/>
          <a:p>
            <a:pPr algn="just"/>
            <a:r>
              <a:rPr lang="en-GB" dirty="0">
                <a:latin typeface="Times New Roman" panose="02020603050405020304" pitchFamily="18" charset="0"/>
                <a:cs typeface="Times New Roman" panose="02020603050405020304" pitchFamily="18" charset="0"/>
              </a:rPr>
              <a:t>Hydroelectric is still the renewable energy sector with the largest employment. However, </a:t>
            </a:r>
            <a:r>
              <a:rPr lang="en-GB" dirty="0">
                <a:latin typeface="Times New Roman" panose="02020603050405020304" pitchFamily="18" charset="0"/>
                <a:ea typeface="Calibri" panose="020F0502020204030204" pitchFamily="34" charset="0"/>
                <a:cs typeface="Times New Roman" panose="02020603050405020304" pitchFamily="18" charset="0"/>
              </a:rPr>
              <a:t>the number of people employed in wind farms and solar power plants is growing. </a:t>
            </a:r>
            <a:endParaRPr lang="en-GB"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CEA347E-0446-48C2-8CE3-DC88FBC2E031}"/>
              </a:ext>
            </a:extLst>
          </p:cNvPr>
          <p:cNvSpPr/>
          <p:nvPr/>
        </p:nvSpPr>
        <p:spPr>
          <a:xfrm>
            <a:off x="6319970" y="5183235"/>
            <a:ext cx="5421180" cy="1323439"/>
          </a:xfrm>
          <a:prstGeom prst="rect">
            <a:avLst/>
          </a:prstGeom>
        </p:spPr>
        <p:txBody>
          <a:bodyPr wrap="square">
            <a:spAutoFit/>
          </a:bodyPr>
          <a:lstStyle/>
          <a:p>
            <a:pPr algn="just"/>
            <a:r>
              <a:rPr lang="en-GB" sz="1600" dirty="0">
                <a:latin typeface="Times New Roman" panose="02020603050405020304" pitchFamily="18" charset="0"/>
                <a:cs typeface="Times New Roman" panose="02020603050405020304" pitchFamily="18" charset="0"/>
              </a:rPr>
              <a:t>The number of men employed in this sector is approximately 6 times higher than the number of women. But the number of women employed in renewable energy facilities has grown by almost 60% from 2020 to 2023 and in 2023 more women have been hired in renewable energy facilities than men.</a:t>
            </a:r>
          </a:p>
        </p:txBody>
      </p:sp>
    </p:spTree>
    <p:extLst>
      <p:ext uri="{BB962C8B-B14F-4D97-AF65-F5344CB8AC3E}">
        <p14:creationId xmlns:p14="http://schemas.microsoft.com/office/powerpoint/2010/main" val="232516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3" y="305571"/>
            <a:ext cx="10715178" cy="846276"/>
          </a:xfrm>
        </p:spPr>
        <p:txBody>
          <a:bodyPr>
            <a:normAutofit/>
          </a:bodyPr>
          <a:lstStyle/>
          <a:p>
            <a:pPr algn="ctr"/>
            <a:r>
              <a:rPr lang="en-US" b="1" dirty="0"/>
              <a:t>ENVIRONMENTAL INVESTMENTS IN KAZAKHSTAN</a:t>
            </a:r>
          </a:p>
        </p:txBody>
      </p:sp>
      <p:sp>
        <p:nvSpPr>
          <p:cNvPr id="4" name="Slide Number Placeholder 3"/>
          <p:cNvSpPr>
            <a:spLocks noGrp="1"/>
          </p:cNvSpPr>
          <p:nvPr>
            <p:ph type="sldNum" sz="quarter" idx="12"/>
          </p:nvPr>
        </p:nvSpPr>
        <p:spPr/>
        <p:txBody>
          <a:bodyPr/>
          <a:lstStyle/>
          <a:p>
            <a:fld id="{9CD8D479-8942-46E8-A226-A4E01F7A105C}" type="slidenum">
              <a:rPr lang="en-US" smtClean="0"/>
              <a:t>13</a:t>
            </a:fld>
            <a:endParaRPr lang="en-US"/>
          </a:p>
        </p:txBody>
      </p:sp>
      <p:pic>
        <p:nvPicPr>
          <p:cNvPr id="9" name="Picture 8">
            <a:extLst>
              <a:ext uri="{FF2B5EF4-FFF2-40B4-BE49-F238E27FC236}">
                <a16:creationId xmlns:a16="http://schemas.microsoft.com/office/drawing/2014/main" id="{A787F4A5-43C6-4DB5-8041-50047EA893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4133" y="1812154"/>
            <a:ext cx="5221867" cy="3233691"/>
          </a:xfrm>
          <a:prstGeom prst="rect">
            <a:avLst/>
          </a:prstGeom>
          <a:noFill/>
          <a:ln>
            <a:solidFill>
              <a:schemeClr val="tx1"/>
            </a:solidFill>
          </a:ln>
        </p:spPr>
      </p:pic>
      <p:sp>
        <p:nvSpPr>
          <p:cNvPr id="3" name="Arrow: Right 2">
            <a:extLst>
              <a:ext uri="{FF2B5EF4-FFF2-40B4-BE49-F238E27FC236}">
                <a16:creationId xmlns:a16="http://schemas.microsoft.com/office/drawing/2014/main" id="{FCC2CFBB-100E-4B79-9E8B-73CD719FAAF1}"/>
              </a:ext>
            </a:extLst>
          </p:cNvPr>
          <p:cNvSpPr/>
          <p:nvPr/>
        </p:nvSpPr>
        <p:spPr>
          <a:xfrm>
            <a:off x="6587231" y="3169328"/>
            <a:ext cx="1091953" cy="56817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B089308D-5751-463A-A122-0D5D3CB418A1}"/>
              </a:ext>
            </a:extLst>
          </p:cNvPr>
          <p:cNvSpPr/>
          <p:nvPr/>
        </p:nvSpPr>
        <p:spPr>
          <a:xfrm>
            <a:off x="8336134" y="1282252"/>
            <a:ext cx="2148396" cy="1738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RENEWABLE ENERGY</a:t>
            </a:r>
          </a:p>
        </p:txBody>
      </p:sp>
      <p:sp>
        <p:nvSpPr>
          <p:cNvPr id="12" name="Oval 11">
            <a:extLst>
              <a:ext uri="{FF2B5EF4-FFF2-40B4-BE49-F238E27FC236}">
                <a16:creationId xmlns:a16="http://schemas.microsoft.com/office/drawing/2014/main" id="{E2BA7804-BF23-4A9D-BB27-9AF3B634131D}"/>
              </a:ext>
            </a:extLst>
          </p:cNvPr>
          <p:cNvSpPr/>
          <p:nvPr/>
        </p:nvSpPr>
        <p:spPr>
          <a:xfrm>
            <a:off x="8336134" y="3086369"/>
            <a:ext cx="2148396" cy="1738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WASTEWATER TREATMENT</a:t>
            </a:r>
          </a:p>
        </p:txBody>
      </p:sp>
      <p:sp>
        <p:nvSpPr>
          <p:cNvPr id="13" name="Oval 12">
            <a:extLst>
              <a:ext uri="{FF2B5EF4-FFF2-40B4-BE49-F238E27FC236}">
                <a16:creationId xmlns:a16="http://schemas.microsoft.com/office/drawing/2014/main" id="{3AD70A4C-224D-4140-95EF-80550AED4C89}"/>
              </a:ext>
            </a:extLst>
          </p:cNvPr>
          <p:cNvSpPr/>
          <p:nvPr/>
        </p:nvSpPr>
        <p:spPr>
          <a:xfrm>
            <a:off x="8336134" y="4890486"/>
            <a:ext cx="2148396" cy="1738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AIR PROTECTION &amp; CLIMATE CHANGE</a:t>
            </a:r>
          </a:p>
        </p:txBody>
      </p:sp>
    </p:spTree>
    <p:extLst>
      <p:ext uri="{BB962C8B-B14F-4D97-AF65-F5344CB8AC3E}">
        <p14:creationId xmlns:p14="http://schemas.microsoft.com/office/powerpoint/2010/main" val="157589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3" y="305571"/>
            <a:ext cx="10715178" cy="846276"/>
          </a:xfrm>
        </p:spPr>
        <p:txBody>
          <a:bodyPr>
            <a:normAutofit fontScale="90000"/>
          </a:bodyPr>
          <a:lstStyle/>
          <a:p>
            <a:pPr algn="ctr"/>
            <a:r>
              <a:rPr lang="en-US" b="1" dirty="0"/>
              <a:t>ENVIRONMENTAL INNOVATION AND PATENTS IN KAZAKHSTAN</a:t>
            </a:r>
          </a:p>
        </p:txBody>
      </p:sp>
      <p:sp>
        <p:nvSpPr>
          <p:cNvPr id="4" name="Slide Number Placeholder 3"/>
          <p:cNvSpPr>
            <a:spLocks noGrp="1"/>
          </p:cNvSpPr>
          <p:nvPr>
            <p:ph type="sldNum" sz="quarter" idx="12"/>
          </p:nvPr>
        </p:nvSpPr>
        <p:spPr/>
        <p:txBody>
          <a:bodyPr/>
          <a:lstStyle/>
          <a:p>
            <a:fld id="{9CD8D479-8942-46E8-A226-A4E01F7A105C}" type="slidenum">
              <a:rPr lang="en-US" smtClean="0"/>
              <a:t>14</a:t>
            </a:fld>
            <a:endParaRPr lang="en-US"/>
          </a:p>
        </p:txBody>
      </p:sp>
      <p:pic>
        <p:nvPicPr>
          <p:cNvPr id="10" name="Picture 9">
            <a:extLst>
              <a:ext uri="{FF2B5EF4-FFF2-40B4-BE49-F238E27FC236}">
                <a16:creationId xmlns:a16="http://schemas.microsoft.com/office/drawing/2014/main" id="{5CCFF4ED-31A0-492A-9676-FCDAB5F002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9075" y="1894425"/>
            <a:ext cx="5766262" cy="3387787"/>
          </a:xfrm>
          <a:prstGeom prst="rect">
            <a:avLst/>
          </a:prstGeom>
          <a:noFill/>
          <a:ln>
            <a:solidFill>
              <a:schemeClr val="tx1"/>
            </a:solidFill>
          </a:ln>
        </p:spPr>
      </p:pic>
      <p:pic>
        <p:nvPicPr>
          <p:cNvPr id="14" name="Picture 13">
            <a:extLst>
              <a:ext uri="{FF2B5EF4-FFF2-40B4-BE49-F238E27FC236}">
                <a16:creationId xmlns:a16="http://schemas.microsoft.com/office/drawing/2014/main" id="{039270E0-9D59-4C63-BA45-059729E073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76664" y="1894425"/>
            <a:ext cx="5766261" cy="3387787"/>
          </a:xfrm>
          <a:prstGeom prst="rect">
            <a:avLst/>
          </a:prstGeom>
          <a:noFill/>
          <a:ln>
            <a:solidFill>
              <a:schemeClr val="tx1"/>
            </a:solidFill>
          </a:ln>
        </p:spPr>
      </p:pic>
      <p:sp>
        <p:nvSpPr>
          <p:cNvPr id="5" name="Rectangle 4">
            <a:extLst>
              <a:ext uri="{FF2B5EF4-FFF2-40B4-BE49-F238E27FC236}">
                <a16:creationId xmlns:a16="http://schemas.microsoft.com/office/drawing/2014/main" id="{561E44F1-21F7-4DA8-AD01-0914C38E9FD6}"/>
              </a:ext>
            </a:extLst>
          </p:cNvPr>
          <p:cNvSpPr/>
          <p:nvPr/>
        </p:nvSpPr>
        <p:spPr>
          <a:xfrm>
            <a:off x="3170018" y="5655458"/>
            <a:ext cx="5851964" cy="369332"/>
          </a:xfrm>
          <a:prstGeom prst="rect">
            <a:avLst/>
          </a:prstGeom>
          <a:ln>
            <a:solidFill>
              <a:schemeClr val="tx1"/>
            </a:solidFill>
          </a:ln>
        </p:spPr>
        <p:txBody>
          <a:bodyPr wrap="square">
            <a:spAutoFit/>
          </a:bodyPr>
          <a:lstStyle/>
          <a:p>
            <a:r>
              <a:rPr lang="en-GB" b="1" dirty="0">
                <a:latin typeface="Times New Roman" panose="02020603050405020304" pitchFamily="18" charset="0"/>
                <a:ea typeface="Calibri" panose="020F0502020204030204" pitchFamily="34" charset="0"/>
              </a:rPr>
              <a:t>Green innovation has regained a positive trend after 2020</a:t>
            </a:r>
            <a:endParaRPr lang="en-GB" b="1" dirty="0"/>
          </a:p>
        </p:txBody>
      </p:sp>
    </p:spTree>
    <p:extLst>
      <p:ext uri="{BB962C8B-B14F-4D97-AF65-F5344CB8AC3E}">
        <p14:creationId xmlns:p14="http://schemas.microsoft.com/office/powerpoint/2010/main" val="245270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3" y="305571"/>
            <a:ext cx="10715178" cy="846276"/>
          </a:xfrm>
        </p:spPr>
        <p:txBody>
          <a:bodyPr>
            <a:normAutofit fontScale="90000"/>
          </a:bodyPr>
          <a:lstStyle/>
          <a:p>
            <a:pPr algn="ctr"/>
            <a:r>
              <a:rPr lang="en-US" b="1" dirty="0"/>
              <a:t>GREEN JOB MARKET IN KAZAKHSTAN: </a:t>
            </a:r>
            <a:br>
              <a:rPr lang="en-US" b="1" dirty="0"/>
            </a:br>
            <a:r>
              <a:rPr lang="en-US" b="1" dirty="0"/>
              <a:t>RECRUITING PLATFORMS &amp; SPECIALISTS</a:t>
            </a:r>
          </a:p>
        </p:txBody>
      </p:sp>
      <p:sp>
        <p:nvSpPr>
          <p:cNvPr id="4" name="Slide Number Placeholder 3"/>
          <p:cNvSpPr>
            <a:spLocks noGrp="1"/>
          </p:cNvSpPr>
          <p:nvPr>
            <p:ph type="sldNum" sz="quarter" idx="12"/>
          </p:nvPr>
        </p:nvSpPr>
        <p:spPr/>
        <p:txBody>
          <a:bodyPr/>
          <a:lstStyle/>
          <a:p>
            <a:fld id="{9CD8D479-8942-46E8-A226-A4E01F7A105C}" type="slidenum">
              <a:rPr lang="en-US" smtClean="0"/>
              <a:t>15</a:t>
            </a:fld>
            <a:endParaRPr lang="en-US" dirty="0"/>
          </a:p>
        </p:txBody>
      </p:sp>
      <p:graphicFrame>
        <p:nvGraphicFramePr>
          <p:cNvPr id="13" name="Diagram 12">
            <a:extLst>
              <a:ext uri="{FF2B5EF4-FFF2-40B4-BE49-F238E27FC236}">
                <a16:creationId xmlns:a16="http://schemas.microsoft.com/office/drawing/2014/main" id="{864369B9-8685-4EDA-A324-53311A40E010}"/>
              </a:ext>
            </a:extLst>
          </p:cNvPr>
          <p:cNvGraphicFramePr/>
          <p:nvPr>
            <p:extLst>
              <p:ext uri="{D42A27DB-BD31-4B8C-83A1-F6EECF244321}">
                <p14:modId xmlns:p14="http://schemas.microsoft.com/office/powerpoint/2010/main" val="1580675136"/>
              </p:ext>
            </p:extLst>
          </p:nvPr>
        </p:nvGraphicFramePr>
        <p:xfrm>
          <a:off x="1951138" y="1662127"/>
          <a:ext cx="7633707" cy="3913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95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3" y="305571"/>
            <a:ext cx="10715178" cy="846276"/>
          </a:xfrm>
        </p:spPr>
        <p:txBody>
          <a:bodyPr>
            <a:normAutofit fontScale="90000"/>
          </a:bodyPr>
          <a:lstStyle/>
          <a:p>
            <a:pPr algn="ctr"/>
            <a:r>
              <a:rPr lang="en-US" b="1" dirty="0"/>
              <a:t>GREEN SKILLS IN KAZAKHSTAN: </a:t>
            </a:r>
            <a:br>
              <a:rPr lang="en-US" b="1" dirty="0"/>
            </a:br>
            <a:r>
              <a:rPr lang="en-US" b="1" dirty="0"/>
              <a:t>RECRUITING PLATFORMS &amp; SPECIALISTS</a:t>
            </a:r>
          </a:p>
        </p:txBody>
      </p:sp>
      <p:sp>
        <p:nvSpPr>
          <p:cNvPr id="4" name="Slide Number Placeholder 3"/>
          <p:cNvSpPr>
            <a:spLocks noGrp="1"/>
          </p:cNvSpPr>
          <p:nvPr>
            <p:ph type="sldNum" sz="quarter" idx="12"/>
          </p:nvPr>
        </p:nvSpPr>
        <p:spPr>
          <a:xfrm>
            <a:off x="-1" y="6629400"/>
            <a:ext cx="410403" cy="228600"/>
          </a:xfrm>
        </p:spPr>
        <p:txBody>
          <a:bodyPr/>
          <a:lstStyle/>
          <a:p>
            <a:fld id="{9CD8D479-8942-46E8-A226-A4E01F7A105C}" type="slidenum">
              <a:rPr lang="en-US" smtClean="0"/>
              <a:t>16</a:t>
            </a:fld>
            <a:endParaRPr lang="en-US" dirty="0"/>
          </a:p>
        </p:txBody>
      </p:sp>
      <p:sp>
        <p:nvSpPr>
          <p:cNvPr id="3" name="Rectangle 2">
            <a:extLst>
              <a:ext uri="{FF2B5EF4-FFF2-40B4-BE49-F238E27FC236}">
                <a16:creationId xmlns:a16="http://schemas.microsoft.com/office/drawing/2014/main" id="{201DB574-8C61-49B6-BB0D-E7F145B6BB32}"/>
              </a:ext>
            </a:extLst>
          </p:cNvPr>
          <p:cNvSpPr/>
          <p:nvPr/>
        </p:nvSpPr>
        <p:spPr>
          <a:xfrm>
            <a:off x="5195421" y="3402366"/>
            <a:ext cx="1795238" cy="710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RENEWABLE ENERGY</a:t>
            </a:r>
          </a:p>
        </p:txBody>
      </p:sp>
      <p:sp>
        <p:nvSpPr>
          <p:cNvPr id="6" name="Rectangle 5">
            <a:extLst>
              <a:ext uri="{FF2B5EF4-FFF2-40B4-BE49-F238E27FC236}">
                <a16:creationId xmlns:a16="http://schemas.microsoft.com/office/drawing/2014/main" id="{B72EF9BE-33DA-4F4F-8527-38447700A5E6}"/>
              </a:ext>
            </a:extLst>
          </p:cNvPr>
          <p:cNvSpPr/>
          <p:nvPr/>
        </p:nvSpPr>
        <p:spPr>
          <a:xfrm>
            <a:off x="205200" y="1975262"/>
            <a:ext cx="1795238" cy="7102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NATURAL RESOURCE MANAGEMENT</a:t>
            </a:r>
          </a:p>
        </p:txBody>
      </p:sp>
      <p:sp>
        <p:nvSpPr>
          <p:cNvPr id="7" name="Rectangle 6">
            <a:extLst>
              <a:ext uri="{FF2B5EF4-FFF2-40B4-BE49-F238E27FC236}">
                <a16:creationId xmlns:a16="http://schemas.microsoft.com/office/drawing/2014/main" id="{AA250958-254A-4CE6-ADBA-B71E3C2417EC}"/>
              </a:ext>
            </a:extLst>
          </p:cNvPr>
          <p:cNvSpPr/>
          <p:nvPr/>
        </p:nvSpPr>
        <p:spPr>
          <a:xfrm>
            <a:off x="2187372" y="1970802"/>
            <a:ext cx="1795238" cy="7102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ENVIRONMENTAL LAW</a:t>
            </a:r>
          </a:p>
        </p:txBody>
      </p:sp>
      <p:sp>
        <p:nvSpPr>
          <p:cNvPr id="8" name="Rectangle 7">
            <a:extLst>
              <a:ext uri="{FF2B5EF4-FFF2-40B4-BE49-F238E27FC236}">
                <a16:creationId xmlns:a16="http://schemas.microsoft.com/office/drawing/2014/main" id="{90A25EB9-7641-407C-B340-B8E53FFCEBAB}"/>
              </a:ext>
            </a:extLst>
          </p:cNvPr>
          <p:cNvSpPr/>
          <p:nvPr/>
        </p:nvSpPr>
        <p:spPr>
          <a:xfrm>
            <a:off x="4169544" y="1966343"/>
            <a:ext cx="1795238" cy="7102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ENVIRONMENTAL ECONOMICS</a:t>
            </a:r>
          </a:p>
        </p:txBody>
      </p:sp>
      <p:sp>
        <p:nvSpPr>
          <p:cNvPr id="9" name="Rectangle 8">
            <a:extLst>
              <a:ext uri="{FF2B5EF4-FFF2-40B4-BE49-F238E27FC236}">
                <a16:creationId xmlns:a16="http://schemas.microsoft.com/office/drawing/2014/main" id="{294E946D-CBB9-4787-BAA9-F956AD866033}"/>
              </a:ext>
            </a:extLst>
          </p:cNvPr>
          <p:cNvSpPr/>
          <p:nvPr/>
        </p:nvSpPr>
        <p:spPr>
          <a:xfrm>
            <a:off x="8133888" y="1966342"/>
            <a:ext cx="1795238" cy="7102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ENVIRONMENTAL MANAGEMENT</a:t>
            </a:r>
          </a:p>
        </p:txBody>
      </p:sp>
      <p:sp>
        <p:nvSpPr>
          <p:cNvPr id="10" name="Rectangle 9">
            <a:extLst>
              <a:ext uri="{FF2B5EF4-FFF2-40B4-BE49-F238E27FC236}">
                <a16:creationId xmlns:a16="http://schemas.microsoft.com/office/drawing/2014/main" id="{72C81190-0A6B-4061-BBB7-5DDE2129BCBC}"/>
              </a:ext>
            </a:extLst>
          </p:cNvPr>
          <p:cNvSpPr/>
          <p:nvPr/>
        </p:nvSpPr>
        <p:spPr>
          <a:xfrm>
            <a:off x="10116060" y="1975261"/>
            <a:ext cx="1795238" cy="7102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WATER RESOURCE MANAGEMENT</a:t>
            </a:r>
          </a:p>
        </p:txBody>
      </p:sp>
      <p:sp>
        <p:nvSpPr>
          <p:cNvPr id="11" name="Rectangle 10">
            <a:extLst>
              <a:ext uri="{FF2B5EF4-FFF2-40B4-BE49-F238E27FC236}">
                <a16:creationId xmlns:a16="http://schemas.microsoft.com/office/drawing/2014/main" id="{E9A30643-773F-48DD-A70D-8ACCCCF139F8}"/>
              </a:ext>
            </a:extLst>
          </p:cNvPr>
          <p:cNvSpPr/>
          <p:nvPr/>
        </p:nvSpPr>
        <p:spPr>
          <a:xfrm>
            <a:off x="6151716" y="1966343"/>
            <a:ext cx="1795238" cy="7102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CLIMATE </a:t>
            </a:r>
          </a:p>
          <a:p>
            <a:pPr algn="ctr"/>
            <a:r>
              <a:rPr lang="en-GB" sz="1600" dirty="0"/>
              <a:t>CHANGE</a:t>
            </a:r>
          </a:p>
        </p:txBody>
      </p:sp>
      <p:sp>
        <p:nvSpPr>
          <p:cNvPr id="12" name="Rectangle 11">
            <a:extLst>
              <a:ext uri="{FF2B5EF4-FFF2-40B4-BE49-F238E27FC236}">
                <a16:creationId xmlns:a16="http://schemas.microsoft.com/office/drawing/2014/main" id="{DDFB1E3D-EB78-46AB-B8FB-AB45A561C8DA}"/>
              </a:ext>
            </a:extLst>
          </p:cNvPr>
          <p:cNvSpPr/>
          <p:nvPr/>
        </p:nvSpPr>
        <p:spPr>
          <a:xfrm>
            <a:off x="790935" y="4838389"/>
            <a:ext cx="1795238" cy="7102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t>ENVIRONMENTAL AWARENESS</a:t>
            </a:r>
          </a:p>
        </p:txBody>
      </p:sp>
      <p:sp>
        <p:nvSpPr>
          <p:cNvPr id="14" name="Rectangle 13">
            <a:extLst>
              <a:ext uri="{FF2B5EF4-FFF2-40B4-BE49-F238E27FC236}">
                <a16:creationId xmlns:a16="http://schemas.microsoft.com/office/drawing/2014/main" id="{BDA3EEAC-A5AF-4CB8-95C1-E67A1BE82F1A}"/>
              </a:ext>
            </a:extLst>
          </p:cNvPr>
          <p:cNvSpPr/>
          <p:nvPr/>
        </p:nvSpPr>
        <p:spPr>
          <a:xfrm>
            <a:off x="3487445" y="4838389"/>
            <a:ext cx="1795238" cy="7102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t>SYSTEMIC THINKING</a:t>
            </a:r>
          </a:p>
        </p:txBody>
      </p:sp>
      <p:sp>
        <p:nvSpPr>
          <p:cNvPr id="15" name="Rectangle 14">
            <a:extLst>
              <a:ext uri="{FF2B5EF4-FFF2-40B4-BE49-F238E27FC236}">
                <a16:creationId xmlns:a16="http://schemas.microsoft.com/office/drawing/2014/main" id="{81AF8529-0123-4615-8B77-67C1B3994C4F}"/>
              </a:ext>
            </a:extLst>
          </p:cNvPr>
          <p:cNvSpPr/>
          <p:nvPr/>
        </p:nvSpPr>
        <p:spPr>
          <a:xfrm>
            <a:off x="6946815" y="4838388"/>
            <a:ext cx="1795238" cy="7102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t>ESG FOUNDATIONS</a:t>
            </a:r>
          </a:p>
        </p:txBody>
      </p:sp>
      <p:sp>
        <p:nvSpPr>
          <p:cNvPr id="16" name="Rectangle 15">
            <a:extLst>
              <a:ext uri="{FF2B5EF4-FFF2-40B4-BE49-F238E27FC236}">
                <a16:creationId xmlns:a16="http://schemas.microsoft.com/office/drawing/2014/main" id="{B51EC4BC-02C3-429F-9D0C-88C53E73B76C}"/>
              </a:ext>
            </a:extLst>
          </p:cNvPr>
          <p:cNvSpPr/>
          <p:nvPr/>
        </p:nvSpPr>
        <p:spPr>
          <a:xfrm>
            <a:off x="9635417" y="4838387"/>
            <a:ext cx="1795238" cy="7102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t>SUSTAINABILITY REPORTING</a:t>
            </a:r>
          </a:p>
        </p:txBody>
      </p:sp>
      <p:sp>
        <p:nvSpPr>
          <p:cNvPr id="13" name="TextBox 12">
            <a:extLst>
              <a:ext uri="{FF2B5EF4-FFF2-40B4-BE49-F238E27FC236}">
                <a16:creationId xmlns:a16="http://schemas.microsoft.com/office/drawing/2014/main" id="{100F70C9-E7A4-4AF5-90DF-278C5FEC6587}"/>
              </a:ext>
            </a:extLst>
          </p:cNvPr>
          <p:cNvSpPr txBox="1"/>
          <p:nvPr/>
        </p:nvSpPr>
        <p:spPr>
          <a:xfrm>
            <a:off x="2999172" y="1508324"/>
            <a:ext cx="6187736" cy="369332"/>
          </a:xfrm>
          <a:prstGeom prst="rect">
            <a:avLst/>
          </a:prstGeom>
          <a:noFill/>
        </p:spPr>
        <p:txBody>
          <a:bodyPr wrap="square" rtlCol="0">
            <a:spAutoFit/>
          </a:bodyPr>
          <a:lstStyle/>
          <a:p>
            <a:r>
              <a:rPr lang="en-GB" dirty="0"/>
              <a:t>MOST COMMON GREEN SKILLS IN RECRUITING PLATFORMS</a:t>
            </a:r>
          </a:p>
        </p:txBody>
      </p:sp>
      <p:sp>
        <p:nvSpPr>
          <p:cNvPr id="18" name="TextBox 17">
            <a:extLst>
              <a:ext uri="{FF2B5EF4-FFF2-40B4-BE49-F238E27FC236}">
                <a16:creationId xmlns:a16="http://schemas.microsoft.com/office/drawing/2014/main" id="{24FD70E7-4F6C-48B5-84DE-B023F851AE50}"/>
              </a:ext>
            </a:extLst>
          </p:cNvPr>
          <p:cNvSpPr txBox="1"/>
          <p:nvPr/>
        </p:nvSpPr>
        <p:spPr>
          <a:xfrm>
            <a:off x="2999172" y="5904625"/>
            <a:ext cx="6187736" cy="369332"/>
          </a:xfrm>
          <a:prstGeom prst="rect">
            <a:avLst/>
          </a:prstGeom>
          <a:noFill/>
        </p:spPr>
        <p:txBody>
          <a:bodyPr wrap="square" rtlCol="0">
            <a:spAutoFit/>
          </a:bodyPr>
          <a:lstStyle/>
          <a:p>
            <a:r>
              <a:rPr lang="en-GB" dirty="0"/>
              <a:t>MOST COMMON GREEN SKILLS ACCORDING TO SPECIALISTS</a:t>
            </a:r>
          </a:p>
        </p:txBody>
      </p:sp>
      <p:sp>
        <p:nvSpPr>
          <p:cNvPr id="19" name="TextBox 18">
            <a:extLst>
              <a:ext uri="{FF2B5EF4-FFF2-40B4-BE49-F238E27FC236}">
                <a16:creationId xmlns:a16="http://schemas.microsoft.com/office/drawing/2014/main" id="{BD5A0B63-563A-4F06-B9F4-234A9AABD851}"/>
              </a:ext>
            </a:extLst>
          </p:cNvPr>
          <p:cNvSpPr txBox="1"/>
          <p:nvPr/>
        </p:nvSpPr>
        <p:spPr>
          <a:xfrm>
            <a:off x="7331411" y="3434306"/>
            <a:ext cx="3400192" cy="646331"/>
          </a:xfrm>
          <a:prstGeom prst="rect">
            <a:avLst/>
          </a:prstGeom>
          <a:noFill/>
        </p:spPr>
        <p:txBody>
          <a:bodyPr wrap="square" rtlCol="0">
            <a:spAutoFit/>
          </a:bodyPr>
          <a:lstStyle/>
          <a:p>
            <a:r>
              <a:rPr lang="en-GB" dirty="0"/>
              <a:t>MOST COMMON GREEN SKILL CONSIDERING BOTH SOURCES</a:t>
            </a:r>
          </a:p>
        </p:txBody>
      </p:sp>
    </p:spTree>
    <p:extLst>
      <p:ext uri="{BB962C8B-B14F-4D97-AF65-F5344CB8AC3E}">
        <p14:creationId xmlns:p14="http://schemas.microsoft.com/office/powerpoint/2010/main" val="351526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3" y="305571"/>
            <a:ext cx="10715178" cy="846276"/>
          </a:xfrm>
        </p:spPr>
        <p:txBody>
          <a:bodyPr>
            <a:normAutofit/>
          </a:bodyPr>
          <a:lstStyle/>
          <a:p>
            <a:pPr algn="ctr"/>
            <a:r>
              <a:rPr lang="en-US" b="1" dirty="0"/>
              <a:t>THE RISK OF A GREEN SKILLS GAP IN THE WORLD</a:t>
            </a:r>
          </a:p>
        </p:txBody>
      </p:sp>
      <p:sp>
        <p:nvSpPr>
          <p:cNvPr id="4" name="Slide Number Placeholder 3"/>
          <p:cNvSpPr>
            <a:spLocks noGrp="1"/>
          </p:cNvSpPr>
          <p:nvPr>
            <p:ph type="sldNum" sz="quarter" idx="12"/>
          </p:nvPr>
        </p:nvSpPr>
        <p:spPr>
          <a:xfrm>
            <a:off x="-1" y="6629400"/>
            <a:ext cx="410403" cy="228600"/>
          </a:xfrm>
        </p:spPr>
        <p:txBody>
          <a:bodyPr/>
          <a:lstStyle/>
          <a:p>
            <a:fld id="{9CD8D479-8942-46E8-A226-A4E01F7A105C}" type="slidenum">
              <a:rPr lang="en-US" smtClean="0"/>
              <a:t>17</a:t>
            </a:fld>
            <a:endParaRPr lang="en-US" dirty="0"/>
          </a:p>
        </p:txBody>
      </p:sp>
      <p:pic>
        <p:nvPicPr>
          <p:cNvPr id="12" name="Graphic 11" descr="Man">
            <a:extLst>
              <a:ext uri="{FF2B5EF4-FFF2-40B4-BE49-F238E27FC236}">
                <a16:creationId xmlns:a16="http://schemas.microsoft.com/office/drawing/2014/main" id="{CB82FDD0-DD0B-490E-8AB9-5ACE31932C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4656" y="1631272"/>
            <a:ext cx="914400" cy="914400"/>
          </a:xfrm>
          <a:prstGeom prst="rect">
            <a:avLst/>
          </a:prstGeom>
        </p:spPr>
      </p:pic>
      <p:pic>
        <p:nvPicPr>
          <p:cNvPr id="26" name="Graphic 25" descr="Man">
            <a:extLst>
              <a:ext uri="{FF2B5EF4-FFF2-40B4-BE49-F238E27FC236}">
                <a16:creationId xmlns:a16="http://schemas.microsoft.com/office/drawing/2014/main" id="{D93E331B-DACA-444B-B2C4-9B62260B2C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3083" y="1631272"/>
            <a:ext cx="914400" cy="914400"/>
          </a:xfrm>
          <a:prstGeom prst="rect">
            <a:avLst/>
          </a:prstGeom>
        </p:spPr>
      </p:pic>
      <p:pic>
        <p:nvPicPr>
          <p:cNvPr id="27" name="Graphic 26" descr="Man">
            <a:extLst>
              <a:ext uri="{FF2B5EF4-FFF2-40B4-BE49-F238E27FC236}">
                <a16:creationId xmlns:a16="http://schemas.microsoft.com/office/drawing/2014/main" id="{288D020A-19AB-4029-AF26-42CE0876AA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1153" y="1631272"/>
            <a:ext cx="914400" cy="914400"/>
          </a:xfrm>
          <a:prstGeom prst="rect">
            <a:avLst/>
          </a:prstGeom>
        </p:spPr>
      </p:pic>
      <p:pic>
        <p:nvPicPr>
          <p:cNvPr id="28" name="Graphic 27" descr="Man">
            <a:extLst>
              <a:ext uri="{FF2B5EF4-FFF2-40B4-BE49-F238E27FC236}">
                <a16:creationId xmlns:a16="http://schemas.microsoft.com/office/drawing/2014/main" id="{CE08D685-35E9-4CC2-9325-525695C79E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9580" y="1631272"/>
            <a:ext cx="914400" cy="914400"/>
          </a:xfrm>
          <a:prstGeom prst="rect">
            <a:avLst/>
          </a:prstGeom>
        </p:spPr>
      </p:pic>
      <p:pic>
        <p:nvPicPr>
          <p:cNvPr id="29" name="Graphic 28" descr="Man">
            <a:extLst>
              <a:ext uri="{FF2B5EF4-FFF2-40B4-BE49-F238E27FC236}">
                <a16:creationId xmlns:a16="http://schemas.microsoft.com/office/drawing/2014/main" id="{6C2C6EC6-BC37-4490-B221-C0DFCA28A8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2088" y="1631272"/>
            <a:ext cx="914400" cy="914400"/>
          </a:xfrm>
          <a:prstGeom prst="rect">
            <a:avLst/>
          </a:prstGeom>
        </p:spPr>
      </p:pic>
      <p:pic>
        <p:nvPicPr>
          <p:cNvPr id="30" name="Graphic 29" descr="Man">
            <a:extLst>
              <a:ext uri="{FF2B5EF4-FFF2-40B4-BE49-F238E27FC236}">
                <a16:creationId xmlns:a16="http://schemas.microsoft.com/office/drawing/2014/main" id="{9265BA98-1E8D-4078-A056-230AFD16C8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80515" y="1631272"/>
            <a:ext cx="914400" cy="914400"/>
          </a:xfrm>
          <a:prstGeom prst="rect">
            <a:avLst/>
          </a:prstGeom>
        </p:spPr>
      </p:pic>
      <p:pic>
        <p:nvPicPr>
          <p:cNvPr id="31" name="Graphic 30" descr="Man">
            <a:extLst>
              <a:ext uri="{FF2B5EF4-FFF2-40B4-BE49-F238E27FC236}">
                <a16:creationId xmlns:a16="http://schemas.microsoft.com/office/drawing/2014/main" id="{D9A3EC31-72F8-4CD5-AAB2-888101631D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8585" y="1631272"/>
            <a:ext cx="914400" cy="914400"/>
          </a:xfrm>
          <a:prstGeom prst="rect">
            <a:avLst/>
          </a:prstGeom>
        </p:spPr>
      </p:pic>
      <p:pic>
        <p:nvPicPr>
          <p:cNvPr id="32" name="Graphic 31" descr="Man">
            <a:extLst>
              <a:ext uri="{FF2B5EF4-FFF2-40B4-BE49-F238E27FC236}">
                <a16:creationId xmlns:a16="http://schemas.microsoft.com/office/drawing/2014/main" id="{4217D399-D1A7-43D6-B2D2-9EC73E52B3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87012" y="1631272"/>
            <a:ext cx="914400" cy="914400"/>
          </a:xfrm>
          <a:prstGeom prst="rect">
            <a:avLst/>
          </a:prstGeom>
        </p:spPr>
      </p:pic>
      <p:sp>
        <p:nvSpPr>
          <p:cNvPr id="14" name="Rectangle 13">
            <a:extLst>
              <a:ext uri="{FF2B5EF4-FFF2-40B4-BE49-F238E27FC236}">
                <a16:creationId xmlns:a16="http://schemas.microsoft.com/office/drawing/2014/main" id="{CE48FD42-FBA1-497E-80BA-BC4BE425848E}"/>
              </a:ext>
            </a:extLst>
          </p:cNvPr>
          <p:cNvSpPr/>
          <p:nvPr/>
        </p:nvSpPr>
        <p:spPr>
          <a:xfrm>
            <a:off x="7078462" y="1765306"/>
            <a:ext cx="3281780" cy="646331"/>
          </a:xfrm>
          <a:prstGeom prst="rect">
            <a:avLst/>
          </a:prstGeom>
        </p:spPr>
        <p:txBody>
          <a:bodyPr wrap="square">
            <a:spAutoFit/>
          </a:bodyPr>
          <a:lstStyle/>
          <a:p>
            <a:pPr algn="ctr"/>
            <a:r>
              <a:rPr lang="en-GB" dirty="0">
                <a:latin typeface="Times New Roman" panose="02020603050405020304" pitchFamily="18" charset="0"/>
                <a:ea typeface="Calibri" panose="020F0502020204030204" pitchFamily="34" charset="0"/>
              </a:rPr>
              <a:t>Only 1 in 8 workers has one or more green skills</a:t>
            </a:r>
            <a:endParaRPr lang="en-GB" dirty="0"/>
          </a:p>
        </p:txBody>
      </p:sp>
      <p:sp>
        <p:nvSpPr>
          <p:cNvPr id="15" name="Arrow: Up 14">
            <a:extLst>
              <a:ext uri="{FF2B5EF4-FFF2-40B4-BE49-F238E27FC236}">
                <a16:creationId xmlns:a16="http://schemas.microsoft.com/office/drawing/2014/main" id="{47DD9D59-FC58-4B20-8A9F-89311968215E}"/>
              </a:ext>
            </a:extLst>
          </p:cNvPr>
          <p:cNvSpPr/>
          <p:nvPr/>
        </p:nvSpPr>
        <p:spPr>
          <a:xfrm>
            <a:off x="1205883" y="3429000"/>
            <a:ext cx="457200" cy="6303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6A17CA7-327F-4842-B01A-725B32F14227}"/>
              </a:ext>
            </a:extLst>
          </p:cNvPr>
          <p:cNvSpPr/>
          <p:nvPr/>
        </p:nvSpPr>
        <p:spPr>
          <a:xfrm>
            <a:off x="1790328" y="3282492"/>
            <a:ext cx="3663519" cy="923330"/>
          </a:xfrm>
          <a:prstGeom prst="rect">
            <a:avLst/>
          </a:prstGeom>
        </p:spPr>
        <p:txBody>
          <a:bodyPr wrap="square">
            <a:spAutoFit/>
          </a:bodyPr>
          <a:lstStyle/>
          <a:p>
            <a:pPr algn="ctr"/>
            <a:r>
              <a:rPr lang="en-GB" dirty="0">
                <a:latin typeface="Times New Roman" panose="02020603050405020304" pitchFamily="18" charset="0"/>
                <a:ea typeface="Calibri" panose="020F0502020204030204" pitchFamily="34" charset="0"/>
              </a:rPr>
              <a:t>From 2022 to 2023, the proportion of green talent in the workforce increased by a median of 12.3%</a:t>
            </a:r>
            <a:endParaRPr lang="en-GB" dirty="0"/>
          </a:p>
        </p:txBody>
      </p:sp>
      <p:sp>
        <p:nvSpPr>
          <p:cNvPr id="33" name="Arrow: Up 32">
            <a:extLst>
              <a:ext uri="{FF2B5EF4-FFF2-40B4-BE49-F238E27FC236}">
                <a16:creationId xmlns:a16="http://schemas.microsoft.com/office/drawing/2014/main" id="{844A90CD-B507-40D3-986E-55FE36B74A95}"/>
              </a:ext>
            </a:extLst>
          </p:cNvPr>
          <p:cNvSpPr/>
          <p:nvPr/>
        </p:nvSpPr>
        <p:spPr>
          <a:xfrm>
            <a:off x="6272812" y="2947386"/>
            <a:ext cx="805650" cy="1111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3706A97-8B62-44AD-A1AC-73FEF4372ECD}"/>
              </a:ext>
            </a:extLst>
          </p:cNvPr>
          <p:cNvSpPr/>
          <p:nvPr/>
        </p:nvSpPr>
        <p:spPr>
          <a:xfrm>
            <a:off x="7247138" y="3025096"/>
            <a:ext cx="3810001" cy="1200329"/>
          </a:xfrm>
          <a:prstGeom prst="rect">
            <a:avLst/>
          </a:prstGeom>
        </p:spPr>
        <p:txBody>
          <a:bodyPr wrap="square">
            <a:spAutoFit/>
          </a:bodyPr>
          <a:lstStyle/>
          <a:p>
            <a:r>
              <a:rPr lang="en-GB" dirty="0">
                <a:latin typeface="Times New Roman" panose="02020603050405020304" pitchFamily="18" charset="0"/>
                <a:ea typeface="Calibri" panose="020F0502020204030204" pitchFamily="34" charset="0"/>
              </a:rPr>
              <a:t>The proportion of job advertising that needed at least one green skill expanded twice as fast, with a median increase of 22.4%</a:t>
            </a:r>
            <a:endParaRPr lang="en-GB" dirty="0"/>
          </a:p>
        </p:txBody>
      </p:sp>
      <p:sp>
        <p:nvSpPr>
          <p:cNvPr id="34" name="Arrow: Up 33">
            <a:extLst>
              <a:ext uri="{FF2B5EF4-FFF2-40B4-BE49-F238E27FC236}">
                <a16:creationId xmlns:a16="http://schemas.microsoft.com/office/drawing/2014/main" id="{B0579B68-466F-4A81-8BE4-69E8F9EE4BD1}"/>
              </a:ext>
            </a:extLst>
          </p:cNvPr>
          <p:cNvSpPr/>
          <p:nvPr/>
        </p:nvSpPr>
        <p:spPr>
          <a:xfrm>
            <a:off x="1233256" y="4918230"/>
            <a:ext cx="457200" cy="6303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DE28A215-FDD7-4934-B44F-007277281013}"/>
              </a:ext>
            </a:extLst>
          </p:cNvPr>
          <p:cNvSpPr/>
          <p:nvPr/>
        </p:nvSpPr>
        <p:spPr>
          <a:xfrm>
            <a:off x="1919056" y="4771722"/>
            <a:ext cx="3522956" cy="923330"/>
          </a:xfrm>
          <a:prstGeom prst="rect">
            <a:avLst/>
          </a:prstGeom>
        </p:spPr>
        <p:txBody>
          <a:bodyPr wrap="square">
            <a:spAutoFit/>
          </a:bodyPr>
          <a:lstStyle/>
          <a:p>
            <a:r>
              <a:rPr lang="en-GB" dirty="0">
                <a:latin typeface="Times New Roman" panose="02020603050405020304" pitchFamily="18" charset="0"/>
                <a:ea typeface="Calibri" panose="020F0502020204030204" pitchFamily="34" charset="0"/>
              </a:rPr>
              <a:t>The number of job postings mandating at least one green skill has increased by a median of 15.2% </a:t>
            </a:r>
            <a:endParaRPr lang="en-GB" dirty="0"/>
          </a:p>
        </p:txBody>
      </p:sp>
      <p:sp>
        <p:nvSpPr>
          <p:cNvPr id="36" name="Rectangle 35">
            <a:extLst>
              <a:ext uri="{FF2B5EF4-FFF2-40B4-BE49-F238E27FC236}">
                <a16:creationId xmlns:a16="http://schemas.microsoft.com/office/drawing/2014/main" id="{32CD25E6-82C4-4762-8D08-9EB458F93A7B}"/>
              </a:ext>
            </a:extLst>
          </p:cNvPr>
          <p:cNvSpPr/>
          <p:nvPr/>
        </p:nvSpPr>
        <p:spPr>
          <a:xfrm>
            <a:off x="7247138" y="4633222"/>
            <a:ext cx="3711606" cy="1200329"/>
          </a:xfrm>
          <a:prstGeom prst="rect">
            <a:avLst/>
          </a:prstGeom>
        </p:spPr>
        <p:txBody>
          <a:bodyPr wrap="square">
            <a:spAutoFit/>
          </a:bodyPr>
          <a:lstStyle/>
          <a:p>
            <a:r>
              <a:rPr lang="en-GB" dirty="0">
                <a:latin typeface="Times New Roman" panose="02020603050405020304" pitchFamily="18" charset="0"/>
                <a:ea typeface="Calibri" panose="020F0502020204030204" pitchFamily="34" charset="0"/>
              </a:rPr>
              <a:t>Workers with at least one green talent have a median LinkedIn hiring rate that is 29% greater than the average hiring rate</a:t>
            </a:r>
            <a:endParaRPr lang="en-GB" dirty="0"/>
          </a:p>
        </p:txBody>
      </p:sp>
      <p:sp>
        <p:nvSpPr>
          <p:cNvPr id="37" name="Arrow: Up 36">
            <a:extLst>
              <a:ext uri="{FF2B5EF4-FFF2-40B4-BE49-F238E27FC236}">
                <a16:creationId xmlns:a16="http://schemas.microsoft.com/office/drawing/2014/main" id="{0B0A5F55-997D-4FAB-96A0-DA99144A03E0}"/>
              </a:ext>
            </a:extLst>
          </p:cNvPr>
          <p:cNvSpPr/>
          <p:nvPr/>
        </p:nvSpPr>
        <p:spPr>
          <a:xfrm>
            <a:off x="6272812" y="4436616"/>
            <a:ext cx="805650" cy="1111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B3A9C6F8-968E-4EBE-846B-FC021A19E2FC}"/>
              </a:ext>
            </a:extLst>
          </p:cNvPr>
          <p:cNvSpPr/>
          <p:nvPr/>
        </p:nvSpPr>
        <p:spPr>
          <a:xfrm>
            <a:off x="5310792" y="3543299"/>
            <a:ext cx="914400" cy="4017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BUT</a:t>
            </a:r>
          </a:p>
        </p:txBody>
      </p:sp>
    </p:spTree>
    <p:extLst>
      <p:ext uri="{BB962C8B-B14F-4D97-AF65-F5344CB8AC3E}">
        <p14:creationId xmlns:p14="http://schemas.microsoft.com/office/powerpoint/2010/main" val="134616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3" y="305571"/>
            <a:ext cx="10715178" cy="846276"/>
          </a:xfrm>
        </p:spPr>
        <p:txBody>
          <a:bodyPr>
            <a:normAutofit/>
          </a:bodyPr>
          <a:lstStyle/>
          <a:p>
            <a:pPr algn="ctr"/>
            <a:r>
              <a:rPr lang="en-US" b="1" dirty="0"/>
              <a:t>THE RISK OF A GREEN SKILLS GAP IN THE WORLD</a:t>
            </a:r>
          </a:p>
        </p:txBody>
      </p:sp>
      <p:sp>
        <p:nvSpPr>
          <p:cNvPr id="4" name="Slide Number Placeholder 3"/>
          <p:cNvSpPr>
            <a:spLocks noGrp="1"/>
          </p:cNvSpPr>
          <p:nvPr>
            <p:ph type="sldNum" sz="quarter" idx="12"/>
          </p:nvPr>
        </p:nvSpPr>
        <p:spPr>
          <a:xfrm>
            <a:off x="-1" y="6629400"/>
            <a:ext cx="410403" cy="228600"/>
          </a:xfrm>
        </p:spPr>
        <p:txBody>
          <a:bodyPr/>
          <a:lstStyle/>
          <a:p>
            <a:fld id="{9CD8D479-8942-46E8-A226-A4E01F7A105C}" type="slidenum">
              <a:rPr lang="en-US" smtClean="0"/>
              <a:t>18</a:t>
            </a:fld>
            <a:endParaRPr lang="en-US" dirty="0"/>
          </a:p>
        </p:txBody>
      </p:sp>
      <p:sp>
        <p:nvSpPr>
          <p:cNvPr id="3" name="TextBox 2">
            <a:extLst>
              <a:ext uri="{FF2B5EF4-FFF2-40B4-BE49-F238E27FC236}">
                <a16:creationId xmlns:a16="http://schemas.microsoft.com/office/drawing/2014/main" id="{5C00E6B7-58E2-40F7-863B-9A3D83B8F5E1}"/>
              </a:ext>
            </a:extLst>
          </p:cNvPr>
          <p:cNvSpPr txBox="1"/>
          <p:nvPr/>
        </p:nvSpPr>
        <p:spPr>
          <a:xfrm>
            <a:off x="410402" y="1463320"/>
            <a:ext cx="10244831" cy="1323439"/>
          </a:xfrm>
          <a:prstGeom prst="rect">
            <a:avLst/>
          </a:prstGeom>
          <a:noFill/>
        </p:spPr>
        <p:txBody>
          <a:bodyPr wrap="square" rtlCol="0">
            <a:spAutoFit/>
          </a:bodyPr>
          <a:lstStyle/>
          <a:p>
            <a:pPr algn="just"/>
            <a:r>
              <a:rPr lang="en-GB" sz="1600" dirty="0"/>
              <a:t>“While a shift towards renewables is underway, the lack of specialized skills among current oil and gas workers and the limited scale of renewable projects are holding back job growth… Upskilling programs focusing on solar, hydrogen, and other renewable technologies could equip the existing workforce for these upcoming opportunities.”</a:t>
            </a:r>
          </a:p>
          <a:p>
            <a:pPr algn="r"/>
            <a:r>
              <a:rPr lang="en-GB" sz="1600" dirty="0"/>
              <a:t>Nadia </a:t>
            </a:r>
            <a:r>
              <a:rPr lang="en-GB" sz="1600" dirty="0" err="1"/>
              <a:t>Boumeziout</a:t>
            </a:r>
            <a:endParaRPr lang="en-GB" sz="1600" dirty="0"/>
          </a:p>
          <a:p>
            <a:pPr algn="r"/>
            <a:r>
              <a:rPr lang="en-GB" sz="1600" dirty="0"/>
              <a:t>Head of Sustainability, Zurich Insurance</a:t>
            </a:r>
          </a:p>
        </p:txBody>
      </p:sp>
      <p:sp>
        <p:nvSpPr>
          <p:cNvPr id="23" name="TextBox 22">
            <a:extLst>
              <a:ext uri="{FF2B5EF4-FFF2-40B4-BE49-F238E27FC236}">
                <a16:creationId xmlns:a16="http://schemas.microsoft.com/office/drawing/2014/main" id="{9D6FFBE6-BE39-439C-8CE3-BCAFF3375B6C}"/>
              </a:ext>
            </a:extLst>
          </p:cNvPr>
          <p:cNvSpPr txBox="1"/>
          <p:nvPr/>
        </p:nvSpPr>
        <p:spPr>
          <a:xfrm>
            <a:off x="973584" y="3018362"/>
            <a:ext cx="10244831" cy="1323439"/>
          </a:xfrm>
          <a:prstGeom prst="rect">
            <a:avLst/>
          </a:prstGeom>
          <a:noFill/>
        </p:spPr>
        <p:txBody>
          <a:bodyPr wrap="square" rtlCol="0">
            <a:spAutoFit/>
          </a:bodyPr>
          <a:lstStyle/>
          <a:p>
            <a:pPr algn="just"/>
            <a:r>
              <a:rPr lang="en-GB" sz="1600" dirty="0"/>
              <a:t>“The main obstacles for the employment growth in the renewable energy sector are the lack of technical skills and specialized training programs and the need for competitive remuneration. Raising awareness about the growing opportunities in renewables, along with offering attractive salaries can speed up the transition.”</a:t>
            </a:r>
          </a:p>
          <a:p>
            <a:pPr algn="r"/>
            <a:r>
              <a:rPr lang="en-GB" sz="1600" dirty="0" err="1"/>
              <a:t>Ghiwa</a:t>
            </a:r>
            <a:r>
              <a:rPr lang="en-GB" sz="1600" dirty="0"/>
              <a:t> </a:t>
            </a:r>
            <a:r>
              <a:rPr lang="en-GB" sz="1600" dirty="0" err="1"/>
              <a:t>Nakat</a:t>
            </a:r>
            <a:endParaRPr lang="en-GB" sz="1600" dirty="0"/>
          </a:p>
          <a:p>
            <a:pPr algn="r"/>
            <a:r>
              <a:rPr lang="en-GB" sz="1600" dirty="0"/>
              <a:t>Executive Director, Greenpeace</a:t>
            </a:r>
          </a:p>
        </p:txBody>
      </p:sp>
      <p:sp>
        <p:nvSpPr>
          <p:cNvPr id="24" name="TextBox 23">
            <a:extLst>
              <a:ext uri="{FF2B5EF4-FFF2-40B4-BE49-F238E27FC236}">
                <a16:creationId xmlns:a16="http://schemas.microsoft.com/office/drawing/2014/main" id="{82C93C0D-70DB-4ABB-8075-8B3364F842B5}"/>
              </a:ext>
            </a:extLst>
          </p:cNvPr>
          <p:cNvSpPr txBox="1"/>
          <p:nvPr/>
        </p:nvSpPr>
        <p:spPr>
          <a:xfrm>
            <a:off x="1676400" y="4573405"/>
            <a:ext cx="10244831" cy="1569660"/>
          </a:xfrm>
          <a:prstGeom prst="rect">
            <a:avLst/>
          </a:prstGeom>
          <a:noFill/>
        </p:spPr>
        <p:txBody>
          <a:bodyPr wrap="square" rtlCol="0">
            <a:spAutoFit/>
          </a:bodyPr>
          <a:lstStyle/>
          <a:p>
            <a:pPr algn="just"/>
            <a:r>
              <a:rPr lang="en-GB" sz="1600" dirty="0"/>
              <a:t>“Policies should promote educational reform to integrate sustainability and renewable energy into its curriculum, incentives for business investments in renewables, and workforce retraining. Moreover, endorsing partnerships between governments, educational institutions, and the private sector is essential to speed up employment growth in renewable energy.”</a:t>
            </a:r>
          </a:p>
          <a:p>
            <a:pPr algn="r"/>
            <a:r>
              <a:rPr lang="en-GB" sz="1600" dirty="0" err="1"/>
              <a:t>Nahla</a:t>
            </a:r>
            <a:r>
              <a:rPr lang="en-GB" sz="1600" dirty="0"/>
              <a:t> Nabil</a:t>
            </a:r>
          </a:p>
          <a:p>
            <a:pPr algn="r"/>
            <a:r>
              <a:rPr lang="en-GB" sz="1600" dirty="0"/>
              <a:t>Sustainability Expert, Etihad Rail</a:t>
            </a:r>
          </a:p>
        </p:txBody>
      </p:sp>
    </p:spTree>
    <p:extLst>
      <p:ext uri="{BB962C8B-B14F-4D97-AF65-F5344CB8AC3E}">
        <p14:creationId xmlns:p14="http://schemas.microsoft.com/office/powerpoint/2010/main" val="4463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3" y="305571"/>
            <a:ext cx="10715178" cy="846276"/>
          </a:xfrm>
        </p:spPr>
        <p:txBody>
          <a:bodyPr>
            <a:normAutofit/>
          </a:bodyPr>
          <a:lstStyle/>
          <a:p>
            <a:pPr algn="ctr"/>
            <a:r>
              <a:rPr lang="en-US" b="1" dirty="0"/>
              <a:t>THE RISK OF A GREEN SKILLS GAP IN KAZAKHSTAN</a:t>
            </a:r>
          </a:p>
        </p:txBody>
      </p:sp>
      <p:sp>
        <p:nvSpPr>
          <p:cNvPr id="4" name="Slide Number Placeholder 3"/>
          <p:cNvSpPr>
            <a:spLocks noGrp="1"/>
          </p:cNvSpPr>
          <p:nvPr>
            <p:ph type="sldNum" sz="quarter" idx="12"/>
          </p:nvPr>
        </p:nvSpPr>
        <p:spPr>
          <a:xfrm>
            <a:off x="-1" y="6629400"/>
            <a:ext cx="410403" cy="228600"/>
          </a:xfrm>
        </p:spPr>
        <p:txBody>
          <a:bodyPr/>
          <a:lstStyle/>
          <a:p>
            <a:fld id="{9CD8D479-8942-46E8-A226-A4E01F7A105C}" type="slidenum">
              <a:rPr lang="en-US" smtClean="0"/>
              <a:t>19</a:t>
            </a:fld>
            <a:endParaRPr lang="en-US" dirty="0"/>
          </a:p>
        </p:txBody>
      </p:sp>
      <p:graphicFrame>
        <p:nvGraphicFramePr>
          <p:cNvPr id="3" name="Diagram 2">
            <a:extLst>
              <a:ext uri="{FF2B5EF4-FFF2-40B4-BE49-F238E27FC236}">
                <a16:creationId xmlns:a16="http://schemas.microsoft.com/office/drawing/2014/main" id="{28E1796A-07A6-419D-826C-DF1609EF7A4D}"/>
              </a:ext>
            </a:extLst>
          </p:cNvPr>
          <p:cNvGraphicFramePr/>
          <p:nvPr>
            <p:extLst>
              <p:ext uri="{D42A27DB-BD31-4B8C-83A1-F6EECF244321}">
                <p14:modId xmlns:p14="http://schemas.microsoft.com/office/powerpoint/2010/main" val="913521503"/>
              </p:ext>
            </p:extLst>
          </p:nvPr>
        </p:nvGraphicFramePr>
        <p:xfrm>
          <a:off x="452637" y="1357179"/>
          <a:ext cx="11286725" cy="5066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37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090" y="276087"/>
            <a:ext cx="9849820" cy="846276"/>
          </a:xfrm>
        </p:spPr>
        <p:txBody>
          <a:bodyPr/>
          <a:lstStyle/>
          <a:p>
            <a:r>
              <a:rPr lang="fr-FR" b="1" dirty="0"/>
              <a:t>THE INTERCONNECTED PATH TO SUSTAINABILITY</a:t>
            </a:r>
            <a:endParaRPr lang="en-US" b="1" dirty="0"/>
          </a:p>
        </p:txBody>
      </p:sp>
      <p:graphicFrame>
        <p:nvGraphicFramePr>
          <p:cNvPr id="7" name="Content Placeholder 6">
            <a:extLst>
              <a:ext uri="{FF2B5EF4-FFF2-40B4-BE49-F238E27FC236}">
                <a16:creationId xmlns:a16="http://schemas.microsoft.com/office/drawing/2014/main" id="{0CF136A2-86BB-4604-8089-21746497EFEF}"/>
              </a:ext>
            </a:extLst>
          </p:cNvPr>
          <p:cNvGraphicFramePr>
            <a:graphicFrameLocks noGrp="1"/>
          </p:cNvGraphicFramePr>
          <p:nvPr>
            <p:ph idx="1"/>
            <p:extLst>
              <p:ext uri="{D42A27DB-BD31-4B8C-83A1-F6EECF244321}">
                <p14:modId xmlns:p14="http://schemas.microsoft.com/office/powerpoint/2010/main" val="3688219841"/>
              </p:ext>
            </p:extLst>
          </p:nvPr>
        </p:nvGraphicFramePr>
        <p:xfrm>
          <a:off x="1409700" y="1565275"/>
          <a:ext cx="9372600" cy="4621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CD8D479-8942-46E8-A226-A4E01F7A105C}" type="slidenum">
              <a:rPr lang="en-US" smtClean="0"/>
              <a:t>2</a:t>
            </a:fld>
            <a:endParaRPr lang="en-US"/>
          </a:p>
        </p:txBody>
      </p:sp>
      <p:sp>
        <p:nvSpPr>
          <p:cNvPr id="8" name="Rectangle 7">
            <a:extLst>
              <a:ext uri="{FF2B5EF4-FFF2-40B4-BE49-F238E27FC236}">
                <a16:creationId xmlns:a16="http://schemas.microsoft.com/office/drawing/2014/main" id="{9EDEC251-F354-4A3C-801C-E354B103460D}"/>
              </a:ext>
            </a:extLst>
          </p:cNvPr>
          <p:cNvSpPr/>
          <p:nvPr/>
        </p:nvSpPr>
        <p:spPr>
          <a:xfrm>
            <a:off x="1246570" y="1755705"/>
            <a:ext cx="2917055" cy="1169551"/>
          </a:xfrm>
          <a:prstGeom prst="rect">
            <a:avLst/>
          </a:prstGeom>
        </p:spPr>
        <p:txBody>
          <a:bodyPr wrap="square">
            <a:spAutoFit/>
          </a:bodyPr>
          <a:lstStyle/>
          <a:p>
            <a:pPr algn="just"/>
            <a:r>
              <a:rPr lang="en-GB" sz="1400" dirty="0"/>
              <a:t>The process of shifting from traditional, resource-intensive practices to sustainable and environmentally friendly alternatives.</a:t>
            </a:r>
          </a:p>
        </p:txBody>
      </p:sp>
      <p:sp>
        <p:nvSpPr>
          <p:cNvPr id="9" name="Rectangle 8">
            <a:extLst>
              <a:ext uri="{FF2B5EF4-FFF2-40B4-BE49-F238E27FC236}">
                <a16:creationId xmlns:a16="http://schemas.microsoft.com/office/drawing/2014/main" id="{89B647B6-A791-485A-A9F2-7F2FC380CD38}"/>
              </a:ext>
            </a:extLst>
          </p:cNvPr>
          <p:cNvSpPr/>
          <p:nvPr/>
        </p:nvSpPr>
        <p:spPr>
          <a:xfrm>
            <a:off x="8028375" y="1755705"/>
            <a:ext cx="2753925" cy="954107"/>
          </a:xfrm>
          <a:prstGeom prst="rect">
            <a:avLst/>
          </a:prstGeom>
        </p:spPr>
        <p:txBody>
          <a:bodyPr wrap="square">
            <a:spAutoFit/>
          </a:bodyPr>
          <a:lstStyle/>
          <a:p>
            <a:pPr algn="just"/>
            <a:r>
              <a:rPr lang="en-GB" sz="1400" dirty="0"/>
              <a:t>A model that emphasizes the reuse, recycling, and repurposing of resources to minimize waste and environmental impact.</a:t>
            </a:r>
          </a:p>
        </p:txBody>
      </p:sp>
      <p:sp>
        <p:nvSpPr>
          <p:cNvPr id="10" name="Rectangle 9">
            <a:extLst>
              <a:ext uri="{FF2B5EF4-FFF2-40B4-BE49-F238E27FC236}">
                <a16:creationId xmlns:a16="http://schemas.microsoft.com/office/drawing/2014/main" id="{4F6C0BA5-CF19-473B-926C-36DFECAB8CA8}"/>
              </a:ext>
            </a:extLst>
          </p:cNvPr>
          <p:cNvSpPr/>
          <p:nvPr/>
        </p:nvSpPr>
        <p:spPr>
          <a:xfrm>
            <a:off x="1246570" y="4605039"/>
            <a:ext cx="2917055" cy="1384995"/>
          </a:xfrm>
          <a:prstGeom prst="rect">
            <a:avLst/>
          </a:prstGeom>
        </p:spPr>
        <p:txBody>
          <a:bodyPr wrap="square">
            <a:spAutoFit/>
          </a:bodyPr>
          <a:lstStyle/>
          <a:p>
            <a:pPr algn="just"/>
            <a:r>
              <a:rPr lang="en-GB" sz="1400" dirty="0"/>
              <a:t>Knowledge, abilities, and values that contribute to the sustainability of economic activities and the integration of green technologies and processes into diverse professional settings.</a:t>
            </a:r>
          </a:p>
        </p:txBody>
      </p:sp>
      <p:sp>
        <p:nvSpPr>
          <p:cNvPr id="11" name="Rectangle 10">
            <a:extLst>
              <a:ext uri="{FF2B5EF4-FFF2-40B4-BE49-F238E27FC236}">
                <a16:creationId xmlns:a16="http://schemas.microsoft.com/office/drawing/2014/main" id="{411E7276-CFB0-4463-ADAC-5BCD70F52982}"/>
              </a:ext>
            </a:extLst>
          </p:cNvPr>
          <p:cNvSpPr/>
          <p:nvPr/>
        </p:nvSpPr>
        <p:spPr>
          <a:xfrm>
            <a:off x="8028375" y="4605039"/>
            <a:ext cx="2753925" cy="1384995"/>
          </a:xfrm>
          <a:prstGeom prst="rect">
            <a:avLst/>
          </a:prstGeom>
        </p:spPr>
        <p:txBody>
          <a:bodyPr wrap="square">
            <a:spAutoFit/>
          </a:bodyPr>
          <a:lstStyle/>
          <a:p>
            <a:pPr algn="just"/>
            <a:r>
              <a:rPr lang="en-GB" sz="1400" dirty="0"/>
              <a:t>Jobs in any economic sector that contribute to preserving, restoring, and enhancing environmental quality and/or support the development of sustainable practices.</a:t>
            </a:r>
          </a:p>
        </p:txBody>
      </p:sp>
      <p:pic>
        <p:nvPicPr>
          <p:cNvPr id="12" name="Picture 11">
            <a:extLst>
              <a:ext uri="{FF2B5EF4-FFF2-40B4-BE49-F238E27FC236}">
                <a16:creationId xmlns:a16="http://schemas.microsoft.com/office/drawing/2014/main" id="{7A1C1426-0F7C-4AAD-84D1-1D4D06DB6C1A}"/>
              </a:ext>
            </a:extLst>
          </p:cNvPr>
          <p:cNvPicPr>
            <a:picLocks noChangeAspect="1"/>
          </p:cNvPicPr>
          <p:nvPr/>
        </p:nvPicPr>
        <p:blipFill>
          <a:blip r:embed="rId7"/>
          <a:stretch>
            <a:fillRect/>
          </a:stretch>
        </p:blipFill>
        <p:spPr>
          <a:xfrm>
            <a:off x="10782300" y="1755705"/>
            <a:ext cx="952500" cy="952500"/>
          </a:xfrm>
          <a:prstGeom prst="rect">
            <a:avLst/>
          </a:prstGeom>
        </p:spPr>
      </p:pic>
      <p:pic>
        <p:nvPicPr>
          <p:cNvPr id="13" name="Picture 12">
            <a:extLst>
              <a:ext uri="{FF2B5EF4-FFF2-40B4-BE49-F238E27FC236}">
                <a16:creationId xmlns:a16="http://schemas.microsoft.com/office/drawing/2014/main" id="{5FE8E4EC-1BBE-41A2-AD23-E6A1C9BEB232}"/>
              </a:ext>
            </a:extLst>
          </p:cNvPr>
          <p:cNvPicPr>
            <a:picLocks noChangeAspect="1"/>
          </p:cNvPicPr>
          <p:nvPr/>
        </p:nvPicPr>
        <p:blipFill>
          <a:blip r:embed="rId8"/>
          <a:stretch>
            <a:fillRect/>
          </a:stretch>
        </p:blipFill>
        <p:spPr>
          <a:xfrm>
            <a:off x="294071" y="1755705"/>
            <a:ext cx="952500" cy="952500"/>
          </a:xfrm>
          <a:prstGeom prst="rect">
            <a:avLst/>
          </a:prstGeom>
        </p:spPr>
      </p:pic>
      <p:pic>
        <p:nvPicPr>
          <p:cNvPr id="15" name="Picture 14">
            <a:extLst>
              <a:ext uri="{FF2B5EF4-FFF2-40B4-BE49-F238E27FC236}">
                <a16:creationId xmlns:a16="http://schemas.microsoft.com/office/drawing/2014/main" id="{972CE19D-0A19-4B68-89FE-6AAA9453583F}"/>
              </a:ext>
            </a:extLst>
          </p:cNvPr>
          <p:cNvPicPr>
            <a:picLocks noChangeAspect="1"/>
          </p:cNvPicPr>
          <p:nvPr/>
        </p:nvPicPr>
        <p:blipFill>
          <a:blip r:embed="rId9"/>
          <a:stretch>
            <a:fillRect/>
          </a:stretch>
        </p:blipFill>
        <p:spPr>
          <a:xfrm>
            <a:off x="10945429" y="4816474"/>
            <a:ext cx="952500" cy="952500"/>
          </a:xfrm>
          <a:prstGeom prst="rect">
            <a:avLst/>
          </a:prstGeom>
        </p:spPr>
      </p:pic>
      <p:pic>
        <p:nvPicPr>
          <p:cNvPr id="16" name="Picture 15">
            <a:extLst>
              <a:ext uri="{FF2B5EF4-FFF2-40B4-BE49-F238E27FC236}">
                <a16:creationId xmlns:a16="http://schemas.microsoft.com/office/drawing/2014/main" id="{2308730E-54D5-470A-A663-7824F70AE254}"/>
              </a:ext>
            </a:extLst>
          </p:cNvPr>
          <p:cNvPicPr>
            <a:picLocks noChangeAspect="1"/>
          </p:cNvPicPr>
          <p:nvPr/>
        </p:nvPicPr>
        <p:blipFill>
          <a:blip r:embed="rId10"/>
          <a:stretch>
            <a:fillRect/>
          </a:stretch>
        </p:blipFill>
        <p:spPr>
          <a:xfrm>
            <a:off x="218590" y="4816475"/>
            <a:ext cx="952500" cy="952500"/>
          </a:xfrm>
          <a:prstGeom prst="rect">
            <a:avLst/>
          </a:prstGeom>
        </p:spPr>
      </p:pic>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95" y="149287"/>
            <a:ext cx="10715178" cy="846276"/>
          </a:xfrm>
        </p:spPr>
        <p:txBody>
          <a:bodyPr>
            <a:normAutofit/>
          </a:bodyPr>
          <a:lstStyle/>
          <a:p>
            <a:pPr algn="ctr"/>
            <a:r>
              <a:rPr lang="en-US" b="1" dirty="0"/>
              <a:t>FACING THE GREEN SKILLS GAP</a:t>
            </a:r>
          </a:p>
        </p:txBody>
      </p:sp>
      <p:graphicFrame>
        <p:nvGraphicFramePr>
          <p:cNvPr id="3" name="Diagram 2">
            <a:extLst>
              <a:ext uri="{FF2B5EF4-FFF2-40B4-BE49-F238E27FC236}">
                <a16:creationId xmlns:a16="http://schemas.microsoft.com/office/drawing/2014/main" id="{C20C8F41-D0AD-425C-99D1-5CDFCCE35E73}"/>
              </a:ext>
            </a:extLst>
          </p:cNvPr>
          <p:cNvGraphicFramePr/>
          <p:nvPr/>
        </p:nvGraphicFramePr>
        <p:xfrm>
          <a:off x="410403" y="1176106"/>
          <a:ext cx="8143418" cy="4722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a:extLst>
              <a:ext uri="{FF2B5EF4-FFF2-40B4-BE49-F238E27FC236}">
                <a16:creationId xmlns:a16="http://schemas.microsoft.com/office/drawing/2014/main" id="{15018695-4E08-48A4-BCD1-738DF3F8A8FD}"/>
              </a:ext>
            </a:extLst>
          </p:cNvPr>
          <p:cNvSpPr/>
          <p:nvPr/>
        </p:nvSpPr>
        <p:spPr>
          <a:xfrm>
            <a:off x="8993991" y="2614051"/>
            <a:ext cx="2263805" cy="16423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TRAINING</a:t>
            </a:r>
          </a:p>
        </p:txBody>
      </p:sp>
      <p:sp>
        <p:nvSpPr>
          <p:cNvPr id="11" name="Oval 10">
            <a:extLst>
              <a:ext uri="{FF2B5EF4-FFF2-40B4-BE49-F238E27FC236}">
                <a16:creationId xmlns:a16="http://schemas.microsoft.com/office/drawing/2014/main" id="{60BBC8E8-D05B-4E7B-A88A-D679A4F8BE0A}"/>
              </a:ext>
            </a:extLst>
          </p:cNvPr>
          <p:cNvSpPr/>
          <p:nvPr/>
        </p:nvSpPr>
        <p:spPr>
          <a:xfrm>
            <a:off x="8993991" y="821000"/>
            <a:ext cx="2263805" cy="16423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EDUCATION</a:t>
            </a:r>
          </a:p>
        </p:txBody>
      </p:sp>
      <p:sp>
        <p:nvSpPr>
          <p:cNvPr id="12" name="Arrow: Right 11">
            <a:extLst>
              <a:ext uri="{FF2B5EF4-FFF2-40B4-BE49-F238E27FC236}">
                <a16:creationId xmlns:a16="http://schemas.microsoft.com/office/drawing/2014/main" id="{3AABE928-183B-4199-8FB5-C136E31F8401}"/>
              </a:ext>
            </a:extLst>
          </p:cNvPr>
          <p:cNvSpPr/>
          <p:nvPr/>
        </p:nvSpPr>
        <p:spPr>
          <a:xfrm rot="10800000">
            <a:off x="7208288" y="3186660"/>
            <a:ext cx="852256" cy="497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4E150666-CAC8-4130-99E8-4F6F20FB634A}"/>
              </a:ext>
            </a:extLst>
          </p:cNvPr>
          <p:cNvSpPr/>
          <p:nvPr/>
        </p:nvSpPr>
        <p:spPr>
          <a:xfrm rot="10800000">
            <a:off x="7208287" y="1393609"/>
            <a:ext cx="852256" cy="497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33BDECCA-4253-449F-8A31-DB518B0DA95D}"/>
              </a:ext>
            </a:extLst>
          </p:cNvPr>
          <p:cNvSpPr/>
          <p:nvPr/>
        </p:nvSpPr>
        <p:spPr>
          <a:xfrm rot="10800000">
            <a:off x="7208287" y="4979711"/>
            <a:ext cx="852256" cy="497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CD5AC0B-1BE6-4A77-8AF7-E78AEBF14A79}"/>
              </a:ext>
            </a:extLst>
          </p:cNvPr>
          <p:cNvSpPr/>
          <p:nvPr/>
        </p:nvSpPr>
        <p:spPr>
          <a:xfrm>
            <a:off x="9075369" y="4407102"/>
            <a:ext cx="2263805" cy="16423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EXPERIENCE</a:t>
            </a:r>
          </a:p>
        </p:txBody>
      </p:sp>
      <p:sp>
        <p:nvSpPr>
          <p:cNvPr id="4" name="Rectangle 3">
            <a:extLst>
              <a:ext uri="{FF2B5EF4-FFF2-40B4-BE49-F238E27FC236}">
                <a16:creationId xmlns:a16="http://schemas.microsoft.com/office/drawing/2014/main" id="{0315B05E-F070-4F5C-9F25-8219F509D9A8}"/>
              </a:ext>
            </a:extLst>
          </p:cNvPr>
          <p:cNvSpPr/>
          <p:nvPr/>
        </p:nvSpPr>
        <p:spPr>
          <a:xfrm>
            <a:off x="592195" y="6037000"/>
            <a:ext cx="10746979" cy="646331"/>
          </a:xfrm>
          <a:prstGeom prst="rect">
            <a:avLst/>
          </a:prstGeom>
        </p:spPr>
        <p:txBody>
          <a:bodyPr wrap="square">
            <a:spAutoFit/>
          </a:bodyPr>
          <a:lstStyle/>
          <a:p>
            <a:r>
              <a:rPr lang="en-GB" dirty="0" err="1">
                <a:latin typeface="Times New Roman" panose="02020603050405020304" pitchFamily="18" charset="0"/>
                <a:ea typeface="Calibri" panose="020F0502020204030204" pitchFamily="34" charset="0"/>
              </a:rPr>
              <a:t>Consoli</a:t>
            </a:r>
            <a:r>
              <a:rPr lang="en-GB" dirty="0">
                <a:latin typeface="Times New Roman" panose="02020603050405020304" pitchFamily="18" charset="0"/>
                <a:ea typeface="Calibri" panose="020F0502020204030204" pitchFamily="34" charset="0"/>
              </a:rPr>
              <a:t> et al. (2015, p. 23), ‘green jobs are characterized by higher levels of nonroutine cognitive skills and higher dependence on formal education, work experience and on-the-job training.’</a:t>
            </a:r>
            <a:endParaRPr lang="en-GB" dirty="0"/>
          </a:p>
        </p:txBody>
      </p:sp>
    </p:spTree>
    <p:extLst>
      <p:ext uri="{BB962C8B-B14F-4D97-AF65-F5344CB8AC3E}">
        <p14:creationId xmlns:p14="http://schemas.microsoft.com/office/powerpoint/2010/main" val="296904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3" y="305571"/>
            <a:ext cx="10715178" cy="846276"/>
          </a:xfrm>
        </p:spPr>
        <p:txBody>
          <a:bodyPr>
            <a:normAutofit fontScale="90000"/>
          </a:bodyPr>
          <a:lstStyle/>
          <a:p>
            <a:pPr algn="ctr"/>
            <a:r>
              <a:rPr lang="en-US" b="1" dirty="0"/>
              <a:t>CHALLENGES AND RECOMMENDATIONS FOR THE GREEN JOB MARKET IN KAZAKHSTAN</a:t>
            </a:r>
          </a:p>
        </p:txBody>
      </p:sp>
      <p:sp>
        <p:nvSpPr>
          <p:cNvPr id="4" name="Slide Number Placeholder 3"/>
          <p:cNvSpPr>
            <a:spLocks noGrp="1"/>
          </p:cNvSpPr>
          <p:nvPr>
            <p:ph type="sldNum" sz="quarter" idx="12"/>
          </p:nvPr>
        </p:nvSpPr>
        <p:spPr>
          <a:xfrm>
            <a:off x="-1" y="6629400"/>
            <a:ext cx="410403" cy="228600"/>
          </a:xfrm>
        </p:spPr>
        <p:txBody>
          <a:bodyPr/>
          <a:lstStyle/>
          <a:p>
            <a:fld id="{9CD8D479-8942-46E8-A226-A4E01F7A105C}" type="slidenum">
              <a:rPr lang="en-US" smtClean="0"/>
              <a:t>21</a:t>
            </a:fld>
            <a:endParaRPr lang="en-US" dirty="0"/>
          </a:p>
        </p:txBody>
      </p:sp>
      <p:graphicFrame>
        <p:nvGraphicFramePr>
          <p:cNvPr id="5" name="Diagram 4">
            <a:extLst>
              <a:ext uri="{FF2B5EF4-FFF2-40B4-BE49-F238E27FC236}">
                <a16:creationId xmlns:a16="http://schemas.microsoft.com/office/drawing/2014/main" id="{C8BC2C53-1432-483B-B3B9-8A6E7FBC0300}"/>
              </a:ext>
            </a:extLst>
          </p:cNvPr>
          <p:cNvGraphicFramePr/>
          <p:nvPr>
            <p:extLst>
              <p:ext uri="{D42A27DB-BD31-4B8C-83A1-F6EECF244321}">
                <p14:modId xmlns:p14="http://schemas.microsoft.com/office/powerpoint/2010/main" val="47183036"/>
              </p:ext>
            </p:extLst>
          </p:nvPr>
        </p:nvGraphicFramePr>
        <p:xfrm>
          <a:off x="-1" y="1376039"/>
          <a:ext cx="6096001" cy="454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a:extLst>
              <a:ext uri="{FF2B5EF4-FFF2-40B4-BE49-F238E27FC236}">
                <a16:creationId xmlns:a16="http://schemas.microsoft.com/office/drawing/2014/main" id="{AFCFFA5C-4E12-4081-A102-552FE47C9331}"/>
              </a:ext>
            </a:extLst>
          </p:cNvPr>
          <p:cNvGraphicFramePr/>
          <p:nvPr>
            <p:extLst>
              <p:ext uri="{D42A27DB-BD31-4B8C-83A1-F6EECF244321}">
                <p14:modId xmlns:p14="http://schemas.microsoft.com/office/powerpoint/2010/main" val="3330438147"/>
              </p:ext>
            </p:extLst>
          </p:nvPr>
        </p:nvGraphicFramePr>
        <p:xfrm>
          <a:off x="5767992" y="1376039"/>
          <a:ext cx="6424008" cy="44382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9699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3" y="305571"/>
            <a:ext cx="10715178" cy="846276"/>
          </a:xfrm>
        </p:spPr>
        <p:txBody>
          <a:bodyPr>
            <a:normAutofit fontScale="90000"/>
          </a:bodyPr>
          <a:lstStyle/>
          <a:p>
            <a:pPr algn="ctr"/>
            <a:r>
              <a:rPr lang="en-US" b="1" dirty="0"/>
              <a:t>EDUCATIONAL FRAMEWORK AND GREEN SKILLS IN KAZAKHSTAN: ENVIRONMENTAL PROGRAMS</a:t>
            </a:r>
          </a:p>
        </p:txBody>
      </p:sp>
      <p:sp>
        <p:nvSpPr>
          <p:cNvPr id="4" name="Slide Number Placeholder 3"/>
          <p:cNvSpPr>
            <a:spLocks noGrp="1"/>
          </p:cNvSpPr>
          <p:nvPr>
            <p:ph type="sldNum" sz="quarter" idx="12"/>
          </p:nvPr>
        </p:nvSpPr>
        <p:spPr/>
        <p:txBody>
          <a:bodyPr/>
          <a:lstStyle/>
          <a:p>
            <a:fld id="{9CD8D479-8942-46E8-A226-A4E01F7A105C}" type="slidenum">
              <a:rPr lang="en-US" smtClean="0"/>
              <a:t>22</a:t>
            </a:fld>
            <a:endParaRPr lang="en-US" dirty="0"/>
          </a:p>
        </p:txBody>
      </p:sp>
      <p:graphicFrame>
        <p:nvGraphicFramePr>
          <p:cNvPr id="6" name="Chart 5">
            <a:extLst>
              <a:ext uri="{FF2B5EF4-FFF2-40B4-BE49-F238E27FC236}">
                <a16:creationId xmlns:a16="http://schemas.microsoft.com/office/drawing/2014/main" id="{FD626AB2-FDD6-4FB6-ABAA-4F01F4B41272}"/>
              </a:ext>
            </a:extLst>
          </p:cNvPr>
          <p:cNvGraphicFramePr/>
          <p:nvPr>
            <p:extLst>
              <p:ext uri="{D42A27DB-BD31-4B8C-83A1-F6EECF244321}">
                <p14:modId xmlns:p14="http://schemas.microsoft.com/office/powerpoint/2010/main" val="1573754193"/>
              </p:ext>
            </p:extLst>
          </p:nvPr>
        </p:nvGraphicFramePr>
        <p:xfrm>
          <a:off x="410402" y="1508205"/>
          <a:ext cx="6325562" cy="384159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A00810EB-C184-4E3E-9A91-A6C9E9524631}"/>
              </a:ext>
            </a:extLst>
          </p:cNvPr>
          <p:cNvSpPr/>
          <p:nvPr/>
        </p:nvSpPr>
        <p:spPr>
          <a:xfrm>
            <a:off x="6998564" y="1582340"/>
            <a:ext cx="4719961" cy="3693319"/>
          </a:xfrm>
          <a:prstGeom prst="rect">
            <a:avLst/>
          </a:prstGeom>
        </p:spPr>
        <p:txBody>
          <a:bodyPr wrap="square">
            <a:spAutoFit/>
          </a:bodyPr>
          <a:lstStyle/>
          <a:p>
            <a:pPr algn="just"/>
            <a:r>
              <a:rPr lang="en-GB" dirty="0">
                <a:latin typeface="Times New Roman" panose="02020603050405020304" pitchFamily="18" charset="0"/>
                <a:ea typeface="Calibri" panose="020F0502020204030204" pitchFamily="34" charset="0"/>
              </a:rPr>
              <a:t>The number of graduates in environmental specialties in Kazakhstan from 2010 to 2022 followed a sinusoidal waveform but without significant variations in the total numbers.</a:t>
            </a:r>
          </a:p>
          <a:p>
            <a:pPr algn="just"/>
            <a:endParaRPr lang="en-GB" dirty="0">
              <a:latin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After the peak of 2020, there has been a decline in the number of graduates in environmental professions.</a:t>
            </a:r>
          </a:p>
          <a:p>
            <a:pPr algn="just"/>
            <a:endParaRPr lang="en-GB"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The share of graduates in environmental professions for 2022 compared to the total number of graduates of higher educational institutions is only 1.5%. </a:t>
            </a:r>
          </a:p>
        </p:txBody>
      </p:sp>
      <p:sp>
        <p:nvSpPr>
          <p:cNvPr id="7" name="Rectangle 6">
            <a:extLst>
              <a:ext uri="{FF2B5EF4-FFF2-40B4-BE49-F238E27FC236}">
                <a16:creationId xmlns:a16="http://schemas.microsoft.com/office/drawing/2014/main" id="{C275E9B2-3C73-4CB1-B725-B4C2DEB572BE}"/>
              </a:ext>
            </a:extLst>
          </p:cNvPr>
          <p:cNvSpPr/>
          <p:nvPr/>
        </p:nvSpPr>
        <p:spPr>
          <a:xfrm>
            <a:off x="410402" y="5666432"/>
            <a:ext cx="11308123" cy="646331"/>
          </a:xfrm>
          <a:prstGeom prst="rect">
            <a:avLst/>
          </a:prstGeom>
        </p:spPr>
        <p:txBody>
          <a:bodyPr wrap="square">
            <a:spAutoFit/>
          </a:bodyPr>
          <a:lstStyle/>
          <a:p>
            <a:pPr algn="just"/>
            <a:r>
              <a:rPr lang="en-GB" dirty="0">
                <a:latin typeface="Times New Roman" panose="02020603050405020304" pitchFamily="18" charset="0"/>
                <a:cs typeface="Times New Roman" panose="02020603050405020304" pitchFamily="18" charset="0"/>
              </a:rPr>
              <a:t>These findings indicate that the number of students graduating in environmental specialties is still limited despite the increasing focus on environmental concerns. </a:t>
            </a:r>
          </a:p>
        </p:txBody>
      </p:sp>
    </p:spTree>
    <p:extLst>
      <p:ext uri="{BB962C8B-B14F-4D97-AF65-F5344CB8AC3E}">
        <p14:creationId xmlns:p14="http://schemas.microsoft.com/office/powerpoint/2010/main" val="196246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3" y="305571"/>
            <a:ext cx="10917504" cy="846276"/>
          </a:xfrm>
        </p:spPr>
        <p:txBody>
          <a:bodyPr>
            <a:normAutofit fontScale="90000"/>
          </a:bodyPr>
          <a:lstStyle/>
          <a:p>
            <a:pPr algn="ctr"/>
            <a:r>
              <a:rPr lang="en-US" b="1" dirty="0"/>
              <a:t>EDUCATIONAL FRAMEWORK AND GREEN SKILLS IN KAZAKHSTAN: GREEN APPROACHES IN HIGHER EDUCATION</a:t>
            </a:r>
          </a:p>
        </p:txBody>
      </p:sp>
      <p:graphicFrame>
        <p:nvGraphicFramePr>
          <p:cNvPr id="8" name="Diagram 7">
            <a:extLst>
              <a:ext uri="{FF2B5EF4-FFF2-40B4-BE49-F238E27FC236}">
                <a16:creationId xmlns:a16="http://schemas.microsoft.com/office/drawing/2014/main" id="{B05BA082-0852-4B07-A68F-FC8CE1D44E40}"/>
              </a:ext>
            </a:extLst>
          </p:cNvPr>
          <p:cNvGraphicFramePr/>
          <p:nvPr>
            <p:extLst>
              <p:ext uri="{D42A27DB-BD31-4B8C-83A1-F6EECF244321}">
                <p14:modId xmlns:p14="http://schemas.microsoft.com/office/powerpoint/2010/main" val="1116260874"/>
              </p:ext>
            </p:extLst>
          </p:nvPr>
        </p:nvGraphicFramePr>
        <p:xfrm>
          <a:off x="611571" y="1577975"/>
          <a:ext cx="10716335" cy="3260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B705B50C-D99D-469C-8980-C7AB00777C9D}"/>
              </a:ext>
            </a:extLst>
          </p:cNvPr>
          <p:cNvSpPr txBox="1"/>
          <p:nvPr/>
        </p:nvSpPr>
        <p:spPr>
          <a:xfrm>
            <a:off x="864094" y="2059619"/>
            <a:ext cx="2314112" cy="738664"/>
          </a:xfrm>
          <a:prstGeom prst="rect">
            <a:avLst/>
          </a:prstGeom>
          <a:noFill/>
        </p:spPr>
        <p:txBody>
          <a:bodyPr wrap="square" rtlCol="0">
            <a:spAutoFit/>
          </a:bodyPr>
          <a:lstStyle/>
          <a:p>
            <a:pPr algn="ctr"/>
            <a:r>
              <a:rPr lang="en-GB" sz="1400" b="1" dirty="0">
                <a:solidFill>
                  <a:schemeClr val="bg1"/>
                </a:solidFill>
              </a:rPr>
              <a:t>Green skills in traditional education and applied students’ projects</a:t>
            </a:r>
          </a:p>
        </p:txBody>
      </p:sp>
      <p:sp>
        <p:nvSpPr>
          <p:cNvPr id="10" name="TextBox 9">
            <a:extLst>
              <a:ext uri="{FF2B5EF4-FFF2-40B4-BE49-F238E27FC236}">
                <a16:creationId xmlns:a16="http://schemas.microsoft.com/office/drawing/2014/main" id="{B6166F09-86D9-4F7E-9D7E-847C82F5CD30}"/>
              </a:ext>
            </a:extLst>
          </p:cNvPr>
          <p:cNvSpPr txBox="1"/>
          <p:nvPr/>
        </p:nvSpPr>
        <p:spPr>
          <a:xfrm>
            <a:off x="3555043" y="2059619"/>
            <a:ext cx="2314112" cy="738664"/>
          </a:xfrm>
          <a:prstGeom prst="rect">
            <a:avLst/>
          </a:prstGeom>
          <a:noFill/>
        </p:spPr>
        <p:txBody>
          <a:bodyPr wrap="square" rtlCol="0">
            <a:spAutoFit/>
          </a:bodyPr>
          <a:lstStyle/>
          <a:p>
            <a:pPr algn="ctr"/>
            <a:r>
              <a:rPr lang="en-GB" sz="1400" b="1" dirty="0">
                <a:solidFill>
                  <a:schemeClr val="bg1"/>
                </a:solidFill>
              </a:rPr>
              <a:t>Innovative green programs, specialized training, and field trips</a:t>
            </a:r>
          </a:p>
        </p:txBody>
      </p:sp>
      <p:sp>
        <p:nvSpPr>
          <p:cNvPr id="11" name="TextBox 10">
            <a:extLst>
              <a:ext uri="{FF2B5EF4-FFF2-40B4-BE49-F238E27FC236}">
                <a16:creationId xmlns:a16="http://schemas.microsoft.com/office/drawing/2014/main" id="{79A9A019-7373-43D4-8077-AA75579123DF}"/>
              </a:ext>
            </a:extLst>
          </p:cNvPr>
          <p:cNvSpPr txBox="1"/>
          <p:nvPr/>
        </p:nvSpPr>
        <p:spPr>
          <a:xfrm>
            <a:off x="6284418" y="2059619"/>
            <a:ext cx="2314112" cy="738664"/>
          </a:xfrm>
          <a:prstGeom prst="rect">
            <a:avLst/>
          </a:prstGeom>
          <a:noFill/>
        </p:spPr>
        <p:txBody>
          <a:bodyPr wrap="square" rtlCol="0">
            <a:spAutoFit/>
          </a:bodyPr>
          <a:lstStyle/>
          <a:p>
            <a:pPr algn="ctr"/>
            <a:r>
              <a:rPr lang="en-GB" sz="1400" b="1" dirty="0">
                <a:solidFill>
                  <a:schemeClr val="bg1"/>
                </a:solidFill>
              </a:rPr>
              <a:t>Spreading a green thinking approach through a green campus</a:t>
            </a:r>
          </a:p>
        </p:txBody>
      </p:sp>
      <p:sp>
        <p:nvSpPr>
          <p:cNvPr id="12" name="TextBox 11">
            <a:extLst>
              <a:ext uri="{FF2B5EF4-FFF2-40B4-BE49-F238E27FC236}">
                <a16:creationId xmlns:a16="http://schemas.microsoft.com/office/drawing/2014/main" id="{357CC416-16BF-4626-A5FB-8BE2B98683B4}"/>
              </a:ext>
            </a:extLst>
          </p:cNvPr>
          <p:cNvSpPr txBox="1"/>
          <p:nvPr/>
        </p:nvSpPr>
        <p:spPr>
          <a:xfrm>
            <a:off x="9013793" y="2002804"/>
            <a:ext cx="2314112" cy="738664"/>
          </a:xfrm>
          <a:prstGeom prst="rect">
            <a:avLst/>
          </a:prstGeom>
          <a:noFill/>
        </p:spPr>
        <p:txBody>
          <a:bodyPr wrap="square" rtlCol="0">
            <a:spAutoFit/>
          </a:bodyPr>
          <a:lstStyle/>
          <a:p>
            <a:pPr algn="ctr"/>
            <a:r>
              <a:rPr lang="en-GB" sz="1400" b="1" dirty="0">
                <a:solidFill>
                  <a:schemeClr val="bg1"/>
                </a:solidFill>
              </a:rPr>
              <a:t>A mix of teaching, projects, and green campus to foster a  systemic approach</a:t>
            </a:r>
          </a:p>
        </p:txBody>
      </p:sp>
      <p:sp>
        <p:nvSpPr>
          <p:cNvPr id="13" name="Rectangle 12">
            <a:extLst>
              <a:ext uri="{FF2B5EF4-FFF2-40B4-BE49-F238E27FC236}">
                <a16:creationId xmlns:a16="http://schemas.microsoft.com/office/drawing/2014/main" id="{D3000A9F-4073-48A8-BAC1-855885E6A1B3}"/>
              </a:ext>
            </a:extLst>
          </p:cNvPr>
          <p:cNvSpPr/>
          <p:nvPr/>
        </p:nvSpPr>
        <p:spPr>
          <a:xfrm>
            <a:off x="737833" y="5145874"/>
            <a:ext cx="10716334" cy="1754326"/>
          </a:xfrm>
          <a:prstGeom prst="rect">
            <a:avLst/>
          </a:prstGeom>
        </p:spPr>
        <p:txBody>
          <a:bodyPr wrap="square">
            <a:spAutoFit/>
          </a:bodyPr>
          <a:lstStyle/>
          <a:p>
            <a:pPr algn="ctr"/>
            <a:r>
              <a:rPr lang="en-GB" dirty="0">
                <a:latin typeface="Times New Roman" panose="02020603050405020304" pitchFamily="18" charset="0"/>
                <a:cs typeface="Times New Roman" panose="02020603050405020304" pitchFamily="18" charset="0"/>
              </a:rPr>
              <a:t>Even though it is still in its infancy, there is a growing "green trend" among several Kazakhstani universities to support the development of innovative activities aimed at fostering green skills in their institutions and progressively enhancing their educational programs.</a:t>
            </a:r>
          </a:p>
          <a:p>
            <a:pPr algn="ctr"/>
            <a:endParaRPr lang="en-GB" dirty="0">
              <a:latin typeface="Times New Roman" panose="02020603050405020304" pitchFamily="18" charset="0"/>
              <a:cs typeface="Times New Roman" panose="02020603050405020304" pitchFamily="18" charset="0"/>
            </a:endParaRPr>
          </a:p>
          <a:p>
            <a:pPr algn="ctr"/>
            <a:r>
              <a:rPr lang="en-GB" dirty="0">
                <a:latin typeface="Times New Roman" panose="02020603050405020304" pitchFamily="18" charset="0"/>
                <a:cs typeface="Times New Roman" panose="02020603050405020304" pitchFamily="18" charset="0"/>
              </a:rPr>
              <a:t>However, not all institutes have the capacity or willingness to introduce such changes.</a:t>
            </a:r>
          </a:p>
          <a:p>
            <a:pPr algn="ct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10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3" y="305571"/>
            <a:ext cx="10917504" cy="846276"/>
          </a:xfrm>
        </p:spPr>
        <p:txBody>
          <a:bodyPr>
            <a:normAutofit fontScale="90000"/>
          </a:bodyPr>
          <a:lstStyle/>
          <a:p>
            <a:pPr algn="ctr"/>
            <a:r>
              <a:rPr lang="en-US" b="1" dirty="0"/>
              <a:t>EDUCATIONAL FRAMEWORK AND GREEN SKILLS IN KAZAKHSTAN: PROFESSIONAL TRAINING</a:t>
            </a:r>
          </a:p>
        </p:txBody>
      </p:sp>
      <p:graphicFrame>
        <p:nvGraphicFramePr>
          <p:cNvPr id="4" name="Diagram 3">
            <a:extLst>
              <a:ext uri="{FF2B5EF4-FFF2-40B4-BE49-F238E27FC236}">
                <a16:creationId xmlns:a16="http://schemas.microsoft.com/office/drawing/2014/main" id="{B5313891-4B6B-45CD-9F9A-F4ED50CD3C96}"/>
              </a:ext>
            </a:extLst>
          </p:cNvPr>
          <p:cNvGraphicFramePr/>
          <p:nvPr>
            <p:extLst>
              <p:ext uri="{D42A27DB-BD31-4B8C-83A1-F6EECF244321}">
                <p14:modId xmlns:p14="http://schemas.microsoft.com/office/powerpoint/2010/main" val="2502851368"/>
              </p:ext>
            </p:extLst>
          </p:nvPr>
        </p:nvGraphicFramePr>
        <p:xfrm>
          <a:off x="207167" y="1151847"/>
          <a:ext cx="11777666" cy="404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A6DAACD-0EDD-43CA-8396-83777DB46B2E}"/>
              </a:ext>
            </a:extLst>
          </p:cNvPr>
          <p:cNvSpPr txBox="1"/>
          <p:nvPr/>
        </p:nvSpPr>
        <p:spPr>
          <a:xfrm>
            <a:off x="207167" y="5336821"/>
            <a:ext cx="11777666" cy="369332"/>
          </a:xfrm>
          <a:prstGeom prst="rect">
            <a:avLst/>
          </a:prstGeom>
          <a:noFill/>
        </p:spPr>
        <p:txBody>
          <a:bodyPr wrap="square" rtlCol="0">
            <a:spAutoFit/>
          </a:bodyPr>
          <a:lstStyle/>
          <a:p>
            <a:pPr algn="ctr"/>
            <a:r>
              <a:rPr lang="en-GB" dirty="0"/>
              <a:t>High-quality training, but constrained from a territorial, thematic, and engagement capacity perspective. </a:t>
            </a:r>
          </a:p>
        </p:txBody>
      </p:sp>
    </p:spTree>
    <p:extLst>
      <p:ext uri="{BB962C8B-B14F-4D97-AF65-F5344CB8AC3E}">
        <p14:creationId xmlns:p14="http://schemas.microsoft.com/office/powerpoint/2010/main" val="238142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3" y="305571"/>
            <a:ext cx="10917504" cy="846276"/>
          </a:xfrm>
        </p:spPr>
        <p:txBody>
          <a:bodyPr>
            <a:normAutofit fontScale="90000"/>
          </a:bodyPr>
          <a:lstStyle/>
          <a:p>
            <a:pPr algn="ctr"/>
            <a:r>
              <a:rPr lang="en-US" b="1" dirty="0"/>
              <a:t>EDUCATIONAL FRAMEWORK AND GREEN SKILLS IN KAZAKHSTAN: CHALLENGES &amp; RECOMMENDATIONS</a:t>
            </a:r>
          </a:p>
        </p:txBody>
      </p:sp>
      <p:graphicFrame>
        <p:nvGraphicFramePr>
          <p:cNvPr id="3" name="Diagram 2">
            <a:extLst>
              <a:ext uri="{FF2B5EF4-FFF2-40B4-BE49-F238E27FC236}">
                <a16:creationId xmlns:a16="http://schemas.microsoft.com/office/drawing/2014/main" id="{2C3F0239-628C-42C3-9DBD-3C3D1727676C}"/>
              </a:ext>
            </a:extLst>
          </p:cNvPr>
          <p:cNvGraphicFramePr/>
          <p:nvPr>
            <p:extLst>
              <p:ext uri="{D42A27DB-BD31-4B8C-83A1-F6EECF244321}">
                <p14:modId xmlns:p14="http://schemas.microsoft.com/office/powerpoint/2010/main" val="2229740028"/>
              </p:ext>
            </p:extLst>
          </p:nvPr>
        </p:nvGraphicFramePr>
        <p:xfrm>
          <a:off x="0" y="1151847"/>
          <a:ext cx="6202532" cy="5506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CE115F95-984C-4BA7-8F19-A49F3F987205}"/>
              </a:ext>
            </a:extLst>
          </p:cNvPr>
          <p:cNvSpPr/>
          <p:nvPr/>
        </p:nvSpPr>
        <p:spPr>
          <a:xfrm>
            <a:off x="6307307" y="1783728"/>
            <a:ext cx="5755689" cy="1169551"/>
          </a:xfrm>
          <a:prstGeom prst="rect">
            <a:avLst/>
          </a:prstGeom>
          <a:solidFill>
            <a:schemeClr val="accent6"/>
          </a:solidFill>
          <a:ln>
            <a:solidFill>
              <a:schemeClr val="accent1"/>
            </a:solidFill>
          </a:ln>
        </p:spPr>
        <p:txBody>
          <a:bodyPr wrap="square">
            <a:spAutoFit/>
          </a:bodyPr>
          <a:lstStyle/>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Information public campaigns using diverse channels of communication </a:t>
            </a:r>
          </a:p>
          <a:p>
            <a:pPr marL="285750" indent="-285750">
              <a:buFont typeface="Arial" panose="020B0604020202020204" pitchFamily="34" charset="0"/>
              <a:buChar char="•"/>
            </a:pPr>
            <a:r>
              <a:rPr lang="en-GB" sz="1400" dirty="0"/>
              <a:t>Develop an </a:t>
            </a:r>
            <a:r>
              <a:rPr lang="en-GB" sz="1400" i="1" dirty="0"/>
              <a:t>ad hoc </a:t>
            </a:r>
            <a:r>
              <a:rPr lang="en-GB" sz="1400" dirty="0"/>
              <a:t>platform dedicated to green jobs in Kazakhstan</a:t>
            </a:r>
          </a:p>
          <a:p>
            <a:pPr marL="285750" indent="-285750">
              <a:buFont typeface="Arial" panose="020B0604020202020204" pitchFamily="34" charset="0"/>
              <a:buChar char="•"/>
            </a:pPr>
            <a:r>
              <a:rPr lang="en-GB" sz="1400" dirty="0"/>
              <a:t>Establish community-based learning </a:t>
            </a:r>
            <a:r>
              <a:rPr lang="en-GB" sz="1400" dirty="0" err="1"/>
              <a:t>centers</a:t>
            </a:r>
            <a:endParaRPr lang="en-GB" sz="1400" dirty="0"/>
          </a:p>
          <a:p>
            <a:pPr marL="285750" indent="-285750">
              <a:buFont typeface="Arial" panose="020B0604020202020204" pitchFamily="34" charset="0"/>
              <a:buChar char="•"/>
            </a:pPr>
            <a:endParaRPr lang="en-GB" sz="1400" dirty="0"/>
          </a:p>
        </p:txBody>
      </p:sp>
      <p:sp>
        <p:nvSpPr>
          <p:cNvPr id="7" name="Rectangle 6">
            <a:extLst>
              <a:ext uri="{FF2B5EF4-FFF2-40B4-BE49-F238E27FC236}">
                <a16:creationId xmlns:a16="http://schemas.microsoft.com/office/drawing/2014/main" id="{5746BB30-DBE5-4E19-BB68-EE87A36AAA96}"/>
              </a:ext>
            </a:extLst>
          </p:cNvPr>
          <p:cNvSpPr/>
          <p:nvPr/>
        </p:nvSpPr>
        <p:spPr>
          <a:xfrm>
            <a:off x="6307307" y="3320274"/>
            <a:ext cx="5755689" cy="1169551"/>
          </a:xfrm>
          <a:prstGeom prst="rect">
            <a:avLst/>
          </a:prstGeom>
          <a:solidFill>
            <a:schemeClr val="accent6"/>
          </a:solidFill>
          <a:ln>
            <a:solidFill>
              <a:schemeClr val="accent1"/>
            </a:solidFill>
          </a:ln>
        </p:spPr>
        <p:txBody>
          <a:bodyPr wrap="square">
            <a:spAutoFit/>
          </a:bodyPr>
          <a:lstStyle/>
          <a:p>
            <a:pPr marL="285750" indent="-285750">
              <a:buFont typeface="Arial" panose="020B0604020202020204" pitchFamily="34" charset="0"/>
              <a:buChar char="•"/>
            </a:pPr>
            <a:r>
              <a:rPr lang="en-GB" sz="1400" dirty="0"/>
              <a:t>Public recognition and incentives for companies investing in green skills</a:t>
            </a:r>
          </a:p>
          <a:p>
            <a:pPr marL="285750" indent="-285750">
              <a:buFont typeface="Arial" panose="020B0604020202020204" pitchFamily="34" charset="0"/>
              <a:buChar char="•"/>
            </a:pPr>
            <a:r>
              <a:rPr lang="en-GB" sz="1400" dirty="0"/>
              <a:t>Make sustainability principles and green skills compulsory learning outcomes for schools and higher educational programs, and support specialized educational programs focused on technical green skills</a:t>
            </a:r>
          </a:p>
          <a:p>
            <a:pPr marL="285750" indent="-285750">
              <a:buFont typeface="Arial" panose="020B0604020202020204" pitchFamily="34" charset="0"/>
              <a:buChar char="•"/>
            </a:pPr>
            <a:r>
              <a:rPr lang="en-GB" sz="1400" dirty="0"/>
              <a:t>Promote green training entry and re-entry pathway</a:t>
            </a:r>
          </a:p>
        </p:txBody>
      </p:sp>
      <p:sp>
        <p:nvSpPr>
          <p:cNvPr id="8" name="Rectangle 7">
            <a:extLst>
              <a:ext uri="{FF2B5EF4-FFF2-40B4-BE49-F238E27FC236}">
                <a16:creationId xmlns:a16="http://schemas.microsoft.com/office/drawing/2014/main" id="{3AF4DAC8-FF16-45C3-AD0E-A640F8B95BCF}"/>
              </a:ext>
            </a:extLst>
          </p:cNvPr>
          <p:cNvSpPr/>
          <p:nvPr/>
        </p:nvSpPr>
        <p:spPr>
          <a:xfrm>
            <a:off x="6307307" y="4856820"/>
            <a:ext cx="5755689" cy="1169551"/>
          </a:xfrm>
          <a:prstGeom prst="rect">
            <a:avLst/>
          </a:prstGeom>
          <a:solidFill>
            <a:schemeClr val="accent6"/>
          </a:solidFill>
          <a:ln>
            <a:solidFill>
              <a:schemeClr val="accent1"/>
            </a:solidFill>
          </a:ln>
        </p:spPr>
        <p:txBody>
          <a:bodyPr wrap="square">
            <a:spAutoFit/>
          </a:bodyPr>
          <a:lstStyle/>
          <a:p>
            <a:pPr marL="285750" indent="-285750">
              <a:buFont typeface="Arial" panose="020B0604020202020204" pitchFamily="34" charset="0"/>
              <a:buChar char="•"/>
            </a:pPr>
            <a:r>
              <a:rPr lang="en-GB" sz="1400" dirty="0"/>
              <a:t>Encourage experiential learning by integrating hands-on experiences into the curriculum </a:t>
            </a:r>
          </a:p>
          <a:p>
            <a:pPr marL="285750" indent="-285750">
              <a:buFont typeface="Arial" panose="020B0604020202020204" pitchFamily="34" charset="0"/>
              <a:buChar char="•"/>
            </a:pPr>
            <a:r>
              <a:rPr lang="en-GB" sz="1400" dirty="0"/>
              <a:t>Support the completion of internationally recognized green training and certification programs</a:t>
            </a:r>
          </a:p>
          <a:p>
            <a:pPr marL="285750" indent="-285750">
              <a:buFont typeface="Arial" panose="020B0604020202020204" pitchFamily="34" charset="0"/>
              <a:buChar char="•"/>
            </a:pPr>
            <a:r>
              <a:rPr lang="en-GB" sz="1400" dirty="0"/>
              <a:t>Create a consortium for institutions interested in developing green skills</a:t>
            </a:r>
          </a:p>
        </p:txBody>
      </p:sp>
    </p:spTree>
    <p:extLst>
      <p:ext uri="{BB962C8B-B14F-4D97-AF65-F5344CB8AC3E}">
        <p14:creationId xmlns:p14="http://schemas.microsoft.com/office/powerpoint/2010/main" val="30070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3" y="305571"/>
            <a:ext cx="10917504" cy="846276"/>
          </a:xfrm>
        </p:spPr>
        <p:txBody>
          <a:bodyPr>
            <a:normAutofit fontScale="90000"/>
          </a:bodyPr>
          <a:lstStyle/>
          <a:p>
            <a:pPr algn="ctr"/>
            <a:r>
              <a:rPr lang="en-US" b="1" dirty="0"/>
              <a:t>CONCLUSION - GREEN JOBS AND SKILLS IN KAZAKHSTAN: </a:t>
            </a:r>
            <a:br>
              <a:rPr lang="en-US" b="1" dirty="0"/>
            </a:br>
            <a:r>
              <a:rPr lang="en-US" b="1" dirty="0"/>
              <a:t>TOP FIVE PRIORITIES</a:t>
            </a:r>
          </a:p>
        </p:txBody>
      </p:sp>
      <p:graphicFrame>
        <p:nvGraphicFramePr>
          <p:cNvPr id="4" name="Diagram 3">
            <a:extLst>
              <a:ext uri="{FF2B5EF4-FFF2-40B4-BE49-F238E27FC236}">
                <a16:creationId xmlns:a16="http://schemas.microsoft.com/office/drawing/2014/main" id="{6B289B03-1F8B-4866-A7D2-7FEA1CBA2259}"/>
              </a:ext>
            </a:extLst>
          </p:cNvPr>
          <p:cNvGraphicFramePr/>
          <p:nvPr>
            <p:extLst>
              <p:ext uri="{D42A27DB-BD31-4B8C-83A1-F6EECF244321}">
                <p14:modId xmlns:p14="http://schemas.microsoft.com/office/powerpoint/2010/main" val="1334865254"/>
              </p:ext>
            </p:extLst>
          </p:nvPr>
        </p:nvGraphicFramePr>
        <p:xfrm>
          <a:off x="410403" y="1151847"/>
          <a:ext cx="1137119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918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1777" y="2068605"/>
            <a:ext cx="6949440" cy="3143393"/>
          </a:xfrm>
        </p:spPr>
        <p:txBody>
          <a:bodyPr/>
          <a:lstStyle/>
          <a:p>
            <a:pPr algn="ctr"/>
            <a:r>
              <a:rPr lang="en-US" b="1" dirty="0"/>
              <a:t>THANK YOU FOR THE ATTENTION</a:t>
            </a:r>
          </a:p>
        </p:txBody>
      </p:sp>
      <p:sp>
        <p:nvSpPr>
          <p:cNvPr id="5" name="Text Placeholder 4"/>
          <p:cNvSpPr>
            <a:spLocks noGrp="1"/>
          </p:cNvSpPr>
          <p:nvPr>
            <p:ph type="body" idx="1"/>
          </p:nvPr>
        </p:nvSpPr>
        <p:spPr>
          <a:xfrm>
            <a:off x="1751777" y="5335480"/>
            <a:ext cx="6949440" cy="495936"/>
          </a:xfrm>
        </p:spPr>
        <p:txBody>
          <a:bodyPr>
            <a:normAutofit fontScale="70000" lnSpcReduction="20000"/>
          </a:bodyPr>
          <a:lstStyle/>
          <a:p>
            <a:r>
              <a:rPr lang="en-US" dirty="0"/>
              <a:t>Prof. Alberto Frigerio – Almaty Management University</a:t>
            </a:r>
          </a:p>
          <a:p>
            <a:r>
              <a:rPr lang="en-US" dirty="0"/>
              <a:t>Email: f.alberto@almau.edu.kz</a:t>
            </a:r>
          </a:p>
          <a:p>
            <a:endParaRPr lang="en-US" dirty="0"/>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090" y="276087"/>
            <a:ext cx="9849820" cy="846276"/>
          </a:xfrm>
        </p:spPr>
        <p:txBody>
          <a:bodyPr/>
          <a:lstStyle/>
          <a:p>
            <a:r>
              <a:rPr lang="fr-FR" b="1" dirty="0"/>
              <a:t>GREEN JOBS: ESTIMATED DATA BY ILO</a:t>
            </a:r>
            <a:endParaRPr lang="en-US" b="1" dirty="0"/>
          </a:p>
        </p:txBody>
      </p:sp>
      <p:sp>
        <p:nvSpPr>
          <p:cNvPr id="4" name="Slide Number Placeholder 3"/>
          <p:cNvSpPr>
            <a:spLocks noGrp="1"/>
          </p:cNvSpPr>
          <p:nvPr>
            <p:ph type="sldNum" sz="quarter" idx="12"/>
          </p:nvPr>
        </p:nvSpPr>
        <p:spPr/>
        <p:txBody>
          <a:bodyPr/>
          <a:lstStyle/>
          <a:p>
            <a:fld id="{9CD8D479-8942-46E8-A226-A4E01F7A105C}" type="slidenum">
              <a:rPr lang="en-US" smtClean="0"/>
              <a:t>3</a:t>
            </a:fld>
            <a:endParaRPr lang="en-US"/>
          </a:p>
        </p:txBody>
      </p:sp>
      <p:sp>
        <p:nvSpPr>
          <p:cNvPr id="11" name="Oval 10">
            <a:extLst>
              <a:ext uri="{FF2B5EF4-FFF2-40B4-BE49-F238E27FC236}">
                <a16:creationId xmlns:a16="http://schemas.microsoft.com/office/drawing/2014/main" id="{B7E67530-C414-4EED-8A3F-9F58DD884BE6}"/>
              </a:ext>
            </a:extLst>
          </p:cNvPr>
          <p:cNvSpPr/>
          <p:nvPr/>
        </p:nvSpPr>
        <p:spPr>
          <a:xfrm>
            <a:off x="2114366" y="1287260"/>
            <a:ext cx="3274381" cy="24857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1.2 billion jobs will only be preserved by supporting a stable and healthy environment</a:t>
            </a:r>
          </a:p>
        </p:txBody>
      </p:sp>
      <p:sp>
        <p:nvSpPr>
          <p:cNvPr id="14" name="Oval 13">
            <a:extLst>
              <a:ext uri="{FF2B5EF4-FFF2-40B4-BE49-F238E27FC236}">
                <a16:creationId xmlns:a16="http://schemas.microsoft.com/office/drawing/2014/main" id="{866AC4EB-F95B-4AFF-8FE1-FFDFA0E3257A}"/>
              </a:ext>
            </a:extLst>
          </p:cNvPr>
          <p:cNvSpPr/>
          <p:nvPr/>
        </p:nvSpPr>
        <p:spPr>
          <a:xfrm>
            <a:off x="6803254" y="1287261"/>
            <a:ext cx="3274381" cy="24857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The transition to a circular economy will generate 6 million new jobs</a:t>
            </a:r>
            <a:endParaRPr lang="en-GB" dirty="0"/>
          </a:p>
        </p:txBody>
      </p:sp>
      <p:sp>
        <p:nvSpPr>
          <p:cNvPr id="15" name="Oval 14">
            <a:extLst>
              <a:ext uri="{FF2B5EF4-FFF2-40B4-BE49-F238E27FC236}">
                <a16:creationId xmlns:a16="http://schemas.microsoft.com/office/drawing/2014/main" id="{C17C550D-4490-4582-A485-2581E69CC358}"/>
              </a:ext>
            </a:extLst>
          </p:cNvPr>
          <p:cNvSpPr/>
          <p:nvPr/>
        </p:nvSpPr>
        <p:spPr>
          <a:xfrm>
            <a:off x="2114366" y="3937906"/>
            <a:ext cx="3274381" cy="248574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Achieving the Paris Agreement will result in 18 million more jobs</a:t>
            </a:r>
          </a:p>
        </p:txBody>
      </p:sp>
      <p:sp>
        <p:nvSpPr>
          <p:cNvPr id="16" name="Oval 15">
            <a:extLst>
              <a:ext uri="{FF2B5EF4-FFF2-40B4-BE49-F238E27FC236}">
                <a16:creationId xmlns:a16="http://schemas.microsoft.com/office/drawing/2014/main" id="{6A6D9BBA-CF8B-4836-A856-E94D0429D3D8}"/>
              </a:ext>
            </a:extLst>
          </p:cNvPr>
          <p:cNvSpPr/>
          <p:nvPr/>
        </p:nvSpPr>
        <p:spPr>
          <a:xfrm>
            <a:off x="6803253" y="3937906"/>
            <a:ext cx="3274381" cy="24857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There is a risk of job displacement, green skill gaps, supply chain disruptions, and an exacerbation of social inequality</a:t>
            </a:r>
          </a:p>
        </p:txBody>
      </p:sp>
      <p:pic>
        <p:nvPicPr>
          <p:cNvPr id="18" name="Picture 17">
            <a:extLst>
              <a:ext uri="{FF2B5EF4-FFF2-40B4-BE49-F238E27FC236}">
                <a16:creationId xmlns:a16="http://schemas.microsoft.com/office/drawing/2014/main" id="{88906067-2A96-4048-90E7-B7DC5BC2ECDC}"/>
              </a:ext>
            </a:extLst>
          </p:cNvPr>
          <p:cNvPicPr>
            <a:picLocks noChangeAspect="1"/>
          </p:cNvPicPr>
          <p:nvPr/>
        </p:nvPicPr>
        <p:blipFill>
          <a:blip r:embed="rId2"/>
          <a:stretch>
            <a:fillRect/>
          </a:stretch>
        </p:blipFill>
        <p:spPr>
          <a:xfrm>
            <a:off x="1638115" y="1967594"/>
            <a:ext cx="952500" cy="952500"/>
          </a:xfrm>
          <a:prstGeom prst="rect">
            <a:avLst/>
          </a:prstGeom>
        </p:spPr>
      </p:pic>
      <p:pic>
        <p:nvPicPr>
          <p:cNvPr id="19" name="Picture 18">
            <a:extLst>
              <a:ext uri="{FF2B5EF4-FFF2-40B4-BE49-F238E27FC236}">
                <a16:creationId xmlns:a16="http://schemas.microsoft.com/office/drawing/2014/main" id="{1FA8CAC4-039E-495C-9FAE-4FFB33567C51}"/>
              </a:ext>
            </a:extLst>
          </p:cNvPr>
          <p:cNvPicPr>
            <a:picLocks noChangeAspect="1"/>
          </p:cNvPicPr>
          <p:nvPr/>
        </p:nvPicPr>
        <p:blipFill>
          <a:blip r:embed="rId2"/>
          <a:stretch>
            <a:fillRect/>
          </a:stretch>
        </p:blipFill>
        <p:spPr>
          <a:xfrm>
            <a:off x="6327003" y="1967594"/>
            <a:ext cx="952500" cy="952500"/>
          </a:xfrm>
          <a:prstGeom prst="rect">
            <a:avLst/>
          </a:prstGeom>
        </p:spPr>
      </p:pic>
      <p:pic>
        <p:nvPicPr>
          <p:cNvPr id="20" name="Picture 19">
            <a:extLst>
              <a:ext uri="{FF2B5EF4-FFF2-40B4-BE49-F238E27FC236}">
                <a16:creationId xmlns:a16="http://schemas.microsoft.com/office/drawing/2014/main" id="{0235C62C-EA73-4AC4-8FA5-DD7A8F060229}"/>
              </a:ext>
            </a:extLst>
          </p:cNvPr>
          <p:cNvPicPr>
            <a:picLocks noChangeAspect="1"/>
          </p:cNvPicPr>
          <p:nvPr/>
        </p:nvPicPr>
        <p:blipFill>
          <a:blip r:embed="rId2"/>
          <a:stretch>
            <a:fillRect/>
          </a:stretch>
        </p:blipFill>
        <p:spPr>
          <a:xfrm>
            <a:off x="1638115" y="4453343"/>
            <a:ext cx="952500" cy="952500"/>
          </a:xfrm>
          <a:prstGeom prst="rect">
            <a:avLst/>
          </a:prstGeom>
        </p:spPr>
      </p:pic>
      <p:pic>
        <p:nvPicPr>
          <p:cNvPr id="21" name="Picture 20">
            <a:extLst>
              <a:ext uri="{FF2B5EF4-FFF2-40B4-BE49-F238E27FC236}">
                <a16:creationId xmlns:a16="http://schemas.microsoft.com/office/drawing/2014/main" id="{D1086495-7CD8-4CDE-8B04-9A8215BE1214}"/>
              </a:ext>
            </a:extLst>
          </p:cNvPr>
          <p:cNvPicPr>
            <a:picLocks noChangeAspect="1"/>
          </p:cNvPicPr>
          <p:nvPr/>
        </p:nvPicPr>
        <p:blipFill>
          <a:blip r:embed="rId3"/>
          <a:stretch>
            <a:fillRect/>
          </a:stretch>
        </p:blipFill>
        <p:spPr>
          <a:xfrm>
            <a:off x="6327003" y="4453343"/>
            <a:ext cx="952500" cy="952500"/>
          </a:xfrm>
          <a:prstGeom prst="rect">
            <a:avLst/>
          </a:prstGeom>
        </p:spPr>
      </p:pic>
    </p:spTree>
    <p:extLst>
      <p:ext uri="{BB962C8B-B14F-4D97-AF65-F5344CB8AC3E}">
        <p14:creationId xmlns:p14="http://schemas.microsoft.com/office/powerpoint/2010/main" val="234339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090" y="276087"/>
            <a:ext cx="9849820" cy="846276"/>
          </a:xfrm>
        </p:spPr>
        <p:txBody>
          <a:bodyPr/>
          <a:lstStyle/>
          <a:p>
            <a:r>
              <a:rPr lang="fr-FR" b="1" dirty="0"/>
              <a:t>ORGANIZATIONAL STRUCTURE OF THE PROJECT</a:t>
            </a:r>
            <a:endParaRPr lang="en-US" b="1" dirty="0"/>
          </a:p>
        </p:txBody>
      </p:sp>
      <p:sp>
        <p:nvSpPr>
          <p:cNvPr id="4" name="Slide Number Placeholder 3"/>
          <p:cNvSpPr>
            <a:spLocks noGrp="1"/>
          </p:cNvSpPr>
          <p:nvPr>
            <p:ph type="sldNum" sz="quarter" idx="12"/>
          </p:nvPr>
        </p:nvSpPr>
        <p:spPr/>
        <p:txBody>
          <a:bodyPr/>
          <a:lstStyle/>
          <a:p>
            <a:fld id="{9CD8D479-8942-46E8-A226-A4E01F7A105C}" type="slidenum">
              <a:rPr lang="en-US" smtClean="0"/>
              <a:t>4</a:t>
            </a:fld>
            <a:endParaRPr lang="en-US"/>
          </a:p>
        </p:txBody>
      </p:sp>
      <p:graphicFrame>
        <p:nvGraphicFramePr>
          <p:cNvPr id="3" name="Content Placeholder 2">
            <a:extLst>
              <a:ext uri="{FF2B5EF4-FFF2-40B4-BE49-F238E27FC236}">
                <a16:creationId xmlns:a16="http://schemas.microsoft.com/office/drawing/2014/main" id="{2A24DFB2-F404-463D-8D52-2A863A593624}"/>
              </a:ext>
            </a:extLst>
          </p:cNvPr>
          <p:cNvGraphicFramePr>
            <a:graphicFrameLocks noGrp="1"/>
          </p:cNvGraphicFramePr>
          <p:nvPr>
            <p:ph idx="1"/>
            <p:extLst>
              <p:ext uri="{D42A27DB-BD31-4B8C-83A1-F6EECF244321}">
                <p14:modId xmlns:p14="http://schemas.microsoft.com/office/powerpoint/2010/main" val="3681522361"/>
              </p:ext>
            </p:extLst>
          </p:nvPr>
        </p:nvGraphicFramePr>
        <p:xfrm>
          <a:off x="513055" y="1122363"/>
          <a:ext cx="10974650" cy="503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AEEEAFC6-9856-49C7-A50D-5E5B6C0C9B59}"/>
              </a:ext>
            </a:extLst>
          </p:cNvPr>
          <p:cNvPicPr>
            <a:picLocks noChangeAspect="1"/>
          </p:cNvPicPr>
          <p:nvPr/>
        </p:nvPicPr>
        <p:blipFill>
          <a:blip r:embed="rId7"/>
          <a:stretch>
            <a:fillRect/>
          </a:stretch>
        </p:blipFill>
        <p:spPr>
          <a:xfrm>
            <a:off x="1882252" y="3955927"/>
            <a:ext cx="952500" cy="952500"/>
          </a:xfrm>
          <a:prstGeom prst="rect">
            <a:avLst/>
          </a:prstGeom>
        </p:spPr>
      </p:pic>
      <p:pic>
        <p:nvPicPr>
          <p:cNvPr id="7" name="Picture 6">
            <a:extLst>
              <a:ext uri="{FF2B5EF4-FFF2-40B4-BE49-F238E27FC236}">
                <a16:creationId xmlns:a16="http://schemas.microsoft.com/office/drawing/2014/main" id="{DE570C94-8FB9-4E22-AC4F-7D03B2FEBC8D}"/>
              </a:ext>
            </a:extLst>
          </p:cNvPr>
          <p:cNvPicPr>
            <a:picLocks noChangeAspect="1"/>
          </p:cNvPicPr>
          <p:nvPr/>
        </p:nvPicPr>
        <p:blipFill>
          <a:blip r:embed="rId8"/>
          <a:stretch>
            <a:fillRect/>
          </a:stretch>
        </p:blipFill>
        <p:spPr>
          <a:xfrm>
            <a:off x="5143500" y="4568486"/>
            <a:ext cx="952500" cy="952500"/>
          </a:xfrm>
          <a:prstGeom prst="rect">
            <a:avLst/>
          </a:prstGeom>
        </p:spPr>
      </p:pic>
      <p:pic>
        <p:nvPicPr>
          <p:cNvPr id="8" name="Picture 7">
            <a:extLst>
              <a:ext uri="{FF2B5EF4-FFF2-40B4-BE49-F238E27FC236}">
                <a16:creationId xmlns:a16="http://schemas.microsoft.com/office/drawing/2014/main" id="{5068D019-2E34-40D6-AD9B-B49BA8192E3B}"/>
              </a:ext>
            </a:extLst>
          </p:cNvPr>
          <p:cNvPicPr>
            <a:picLocks noChangeAspect="1"/>
          </p:cNvPicPr>
          <p:nvPr/>
        </p:nvPicPr>
        <p:blipFill>
          <a:blip r:embed="rId9"/>
          <a:stretch>
            <a:fillRect/>
          </a:stretch>
        </p:blipFill>
        <p:spPr>
          <a:xfrm>
            <a:off x="8315602" y="4908427"/>
            <a:ext cx="952500" cy="952500"/>
          </a:xfrm>
          <a:prstGeom prst="rect">
            <a:avLst/>
          </a:prstGeom>
        </p:spPr>
      </p:pic>
    </p:spTree>
    <p:extLst>
      <p:ext uri="{BB962C8B-B14F-4D97-AF65-F5344CB8AC3E}">
        <p14:creationId xmlns:p14="http://schemas.microsoft.com/office/powerpoint/2010/main" val="116913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090" y="276087"/>
            <a:ext cx="9849820" cy="846276"/>
          </a:xfrm>
        </p:spPr>
        <p:txBody>
          <a:bodyPr/>
          <a:lstStyle/>
          <a:p>
            <a:r>
              <a:rPr lang="en-US" b="1" dirty="0"/>
              <a:t>METHODOLOGICAL APPROACH</a:t>
            </a:r>
          </a:p>
        </p:txBody>
      </p:sp>
      <p:sp>
        <p:nvSpPr>
          <p:cNvPr id="4" name="Slide Number Placeholder 3"/>
          <p:cNvSpPr>
            <a:spLocks noGrp="1"/>
          </p:cNvSpPr>
          <p:nvPr>
            <p:ph type="sldNum" sz="quarter" idx="12"/>
          </p:nvPr>
        </p:nvSpPr>
        <p:spPr/>
        <p:txBody>
          <a:bodyPr/>
          <a:lstStyle/>
          <a:p>
            <a:fld id="{9CD8D479-8942-46E8-A226-A4E01F7A105C}" type="slidenum">
              <a:rPr lang="en-US" smtClean="0"/>
              <a:t>5</a:t>
            </a:fld>
            <a:endParaRPr lang="en-US"/>
          </a:p>
        </p:txBody>
      </p:sp>
      <p:pic>
        <p:nvPicPr>
          <p:cNvPr id="7" name="Picture 6">
            <a:extLst>
              <a:ext uri="{FF2B5EF4-FFF2-40B4-BE49-F238E27FC236}">
                <a16:creationId xmlns:a16="http://schemas.microsoft.com/office/drawing/2014/main" id="{49BE7817-FB90-4EB2-B76F-1BDBF2C03080}"/>
              </a:ext>
            </a:extLst>
          </p:cNvPr>
          <p:cNvPicPr/>
          <p:nvPr/>
        </p:nvPicPr>
        <p:blipFill>
          <a:blip r:embed="rId2">
            <a:extLst>
              <a:ext uri="{28A0092B-C50C-407E-A947-70E740481C1C}">
                <a14:useLocalDpi xmlns:a14="http://schemas.microsoft.com/office/drawing/2010/main" val="0"/>
              </a:ext>
            </a:extLst>
          </a:blip>
          <a:stretch>
            <a:fillRect/>
          </a:stretch>
        </p:blipFill>
        <p:spPr>
          <a:xfrm>
            <a:off x="1962177" y="1553592"/>
            <a:ext cx="8267646" cy="4696288"/>
          </a:xfrm>
          <a:prstGeom prst="rect">
            <a:avLst/>
          </a:prstGeom>
          <a:ln>
            <a:solidFill>
              <a:schemeClr val="tx1"/>
            </a:solidFill>
          </a:ln>
        </p:spPr>
      </p:pic>
    </p:spTree>
    <p:extLst>
      <p:ext uri="{BB962C8B-B14F-4D97-AF65-F5344CB8AC3E}">
        <p14:creationId xmlns:p14="http://schemas.microsoft.com/office/powerpoint/2010/main" val="186354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418" y="278938"/>
            <a:ext cx="10059162" cy="846276"/>
          </a:xfrm>
        </p:spPr>
        <p:txBody>
          <a:bodyPr>
            <a:normAutofit/>
          </a:bodyPr>
          <a:lstStyle/>
          <a:p>
            <a:r>
              <a:rPr lang="en-US" b="1" dirty="0"/>
              <a:t>LIST OF INTERVIEWED SPECIALISTS: KAZAKHSTAN</a:t>
            </a:r>
          </a:p>
        </p:txBody>
      </p:sp>
      <p:sp>
        <p:nvSpPr>
          <p:cNvPr id="4" name="Slide Number Placeholder 3"/>
          <p:cNvSpPr>
            <a:spLocks noGrp="1"/>
          </p:cNvSpPr>
          <p:nvPr>
            <p:ph type="sldNum" sz="quarter" idx="12"/>
          </p:nvPr>
        </p:nvSpPr>
        <p:spPr/>
        <p:txBody>
          <a:bodyPr/>
          <a:lstStyle/>
          <a:p>
            <a:fld id="{9CD8D479-8942-46E8-A226-A4E01F7A105C}" type="slidenum">
              <a:rPr lang="en-US" smtClean="0"/>
              <a:t>6</a:t>
            </a:fld>
            <a:endParaRPr lang="en-US"/>
          </a:p>
        </p:txBody>
      </p:sp>
      <p:graphicFrame>
        <p:nvGraphicFramePr>
          <p:cNvPr id="3" name="Table 2">
            <a:extLst>
              <a:ext uri="{FF2B5EF4-FFF2-40B4-BE49-F238E27FC236}">
                <a16:creationId xmlns:a16="http://schemas.microsoft.com/office/drawing/2014/main" id="{9E5F2A74-82F7-47FB-91F0-4DB47CE8B380}"/>
              </a:ext>
            </a:extLst>
          </p:cNvPr>
          <p:cNvGraphicFramePr>
            <a:graphicFrameLocks noGrp="1"/>
          </p:cNvGraphicFramePr>
          <p:nvPr>
            <p:extLst>
              <p:ext uri="{D42A27DB-BD31-4B8C-83A1-F6EECF244321}">
                <p14:modId xmlns:p14="http://schemas.microsoft.com/office/powerpoint/2010/main" val="1146086211"/>
              </p:ext>
            </p:extLst>
          </p:nvPr>
        </p:nvGraphicFramePr>
        <p:xfrm>
          <a:off x="2327421" y="1357991"/>
          <a:ext cx="7537157" cy="4797933"/>
        </p:xfrm>
        <a:graphic>
          <a:graphicData uri="http://schemas.openxmlformats.org/drawingml/2006/table">
            <a:tbl>
              <a:tblPr firstRow="1" firstCol="1" bandRow="1">
                <a:tableStyleId>{3B4B98B0-60AC-42C2-AFA5-B58CD77FA1E5}</a:tableStyleId>
              </a:tblPr>
              <a:tblGrid>
                <a:gridCol w="2470680">
                  <a:extLst>
                    <a:ext uri="{9D8B030D-6E8A-4147-A177-3AD203B41FA5}">
                      <a16:colId xmlns:a16="http://schemas.microsoft.com/office/drawing/2014/main" val="847822943"/>
                    </a:ext>
                  </a:extLst>
                </a:gridCol>
                <a:gridCol w="2442039">
                  <a:extLst>
                    <a:ext uri="{9D8B030D-6E8A-4147-A177-3AD203B41FA5}">
                      <a16:colId xmlns:a16="http://schemas.microsoft.com/office/drawing/2014/main" val="3977888953"/>
                    </a:ext>
                  </a:extLst>
                </a:gridCol>
                <a:gridCol w="2624438">
                  <a:extLst>
                    <a:ext uri="{9D8B030D-6E8A-4147-A177-3AD203B41FA5}">
                      <a16:colId xmlns:a16="http://schemas.microsoft.com/office/drawing/2014/main" val="370995422"/>
                    </a:ext>
                  </a:extLst>
                </a:gridCol>
              </a:tblGrid>
              <a:tr h="307053">
                <a:tc gridSpan="3">
                  <a:txBody>
                    <a:bodyPr/>
                    <a:lstStyle/>
                    <a:p>
                      <a:pPr marL="457200" algn="ctr">
                        <a:lnSpc>
                          <a:spcPct val="107000"/>
                        </a:lnSpc>
                        <a:spcAft>
                          <a:spcPts val="0"/>
                        </a:spcAft>
                      </a:pPr>
                      <a:r>
                        <a:rPr lang="en-GB" sz="1000">
                          <a:effectLst/>
                        </a:rPr>
                        <a:t>ANNEX 1. </a:t>
                      </a:r>
                      <a:endParaRPr lang="en-GB" sz="900">
                        <a:effectLst/>
                      </a:endParaRPr>
                    </a:p>
                    <a:p>
                      <a:pPr marL="457200" algn="ctr">
                        <a:lnSpc>
                          <a:spcPct val="107000"/>
                        </a:lnSpc>
                        <a:spcAft>
                          <a:spcPts val="0"/>
                        </a:spcAft>
                      </a:pPr>
                      <a:r>
                        <a:rPr lang="en-GB" sz="1000">
                          <a:effectLst/>
                        </a:rPr>
                        <a:t>RESPONDENTS TO THE SEMI-STRUCTURED INTERVIEWS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07115536"/>
                  </a:ext>
                </a:extLst>
              </a:tr>
              <a:tr h="149671">
                <a:tc gridSpan="3">
                  <a:txBody>
                    <a:bodyPr/>
                    <a:lstStyle/>
                    <a:p>
                      <a:pPr marL="457200" algn="ctr">
                        <a:lnSpc>
                          <a:spcPct val="107000"/>
                        </a:lnSpc>
                        <a:spcAft>
                          <a:spcPts val="0"/>
                        </a:spcAft>
                      </a:pPr>
                      <a:r>
                        <a:rPr lang="en-GB" sz="1000">
                          <a:effectLst/>
                        </a:rPr>
                        <a:t>ACADEMIA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35082682"/>
                  </a:ext>
                </a:extLst>
              </a:tr>
              <a:tr h="149671">
                <a:tc>
                  <a:txBody>
                    <a:bodyPr/>
                    <a:lstStyle/>
                    <a:p>
                      <a:pPr marL="457200" algn="ctr">
                        <a:lnSpc>
                          <a:spcPct val="107000"/>
                        </a:lnSpc>
                        <a:spcAft>
                          <a:spcPts val="0"/>
                        </a:spcAft>
                      </a:pPr>
                      <a:r>
                        <a:rPr lang="en-GB" sz="1000">
                          <a:effectLst/>
                        </a:rPr>
                        <a:t>NAME AND SURNAME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457200" algn="ctr">
                        <a:lnSpc>
                          <a:spcPct val="107000"/>
                        </a:lnSpc>
                        <a:spcAft>
                          <a:spcPts val="0"/>
                        </a:spcAft>
                      </a:pPr>
                      <a:r>
                        <a:rPr lang="en-GB" sz="1000">
                          <a:effectLst/>
                        </a:rPr>
                        <a:t>UNIVERSITY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457200" algn="ctr">
                        <a:lnSpc>
                          <a:spcPct val="107000"/>
                        </a:lnSpc>
                        <a:spcAft>
                          <a:spcPts val="0"/>
                        </a:spcAft>
                      </a:pPr>
                      <a:r>
                        <a:rPr lang="en-GB" sz="1000">
                          <a:effectLst/>
                        </a:rPr>
                        <a:t>FOCUS AREA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extLst>
                  <a:ext uri="{0D108BD9-81ED-4DB2-BD59-A6C34878D82A}">
                    <a16:rowId xmlns:a16="http://schemas.microsoft.com/office/drawing/2014/main" val="651086366"/>
                  </a:ext>
                </a:extLst>
              </a:tr>
              <a:tr h="464434">
                <a:tc>
                  <a:txBody>
                    <a:bodyPr/>
                    <a:lstStyle/>
                    <a:p>
                      <a:pPr marL="457200" algn="ctr">
                        <a:lnSpc>
                          <a:spcPct val="107000"/>
                        </a:lnSpc>
                        <a:spcAft>
                          <a:spcPts val="0"/>
                        </a:spcAft>
                      </a:pPr>
                      <a:r>
                        <a:rPr lang="en-GB" sz="1000">
                          <a:effectLst/>
                        </a:rPr>
                        <a:t>Aurora Diaz Soloaga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457200" algn="ctr">
                        <a:lnSpc>
                          <a:spcPct val="107000"/>
                        </a:lnSpc>
                        <a:spcAft>
                          <a:spcPts val="0"/>
                        </a:spcAft>
                      </a:pPr>
                      <a:r>
                        <a:rPr lang="en-GB" sz="1000">
                          <a:effectLst/>
                        </a:rPr>
                        <a:t>Almaty Management University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342900" lvl="0" indent="-342900">
                        <a:lnSpc>
                          <a:spcPct val="107000"/>
                        </a:lnSpc>
                        <a:spcAft>
                          <a:spcPts val="0"/>
                        </a:spcAft>
                        <a:buFont typeface="Symbol" panose="05050102010706020507" pitchFamily="18" charset="2"/>
                        <a:buChar char=""/>
                      </a:pPr>
                      <a:r>
                        <a:rPr lang="en-GB" sz="1000">
                          <a:effectLst/>
                        </a:rPr>
                        <a:t>Management</a:t>
                      </a:r>
                      <a:endParaRPr lang="en-GB" sz="900">
                        <a:effectLst/>
                      </a:endParaRPr>
                    </a:p>
                    <a:p>
                      <a:pPr marL="342900" lvl="0" indent="-342900">
                        <a:lnSpc>
                          <a:spcPct val="107000"/>
                        </a:lnSpc>
                        <a:spcAft>
                          <a:spcPts val="0"/>
                        </a:spcAft>
                        <a:buFont typeface="Symbol" panose="05050102010706020507" pitchFamily="18" charset="2"/>
                        <a:buChar char=""/>
                      </a:pPr>
                      <a:r>
                        <a:rPr lang="en-GB" sz="1000">
                          <a:effectLst/>
                        </a:rPr>
                        <a:t>Education</a:t>
                      </a:r>
                      <a:endParaRPr lang="en-GB" sz="900">
                        <a:effectLst/>
                      </a:endParaRPr>
                    </a:p>
                    <a:p>
                      <a:pPr marL="342900" lvl="0" indent="-342900">
                        <a:lnSpc>
                          <a:spcPct val="107000"/>
                        </a:lnSpc>
                        <a:spcAft>
                          <a:spcPts val="0"/>
                        </a:spcAft>
                        <a:buFont typeface="Symbol" panose="05050102010706020507" pitchFamily="18" charset="2"/>
                        <a:buChar char=""/>
                      </a:pPr>
                      <a:r>
                        <a:rPr lang="en-GB" sz="1000">
                          <a:effectLst/>
                        </a:rPr>
                        <a:t>Sustainability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extLst>
                  <a:ext uri="{0D108BD9-81ED-4DB2-BD59-A6C34878D82A}">
                    <a16:rowId xmlns:a16="http://schemas.microsoft.com/office/drawing/2014/main" val="843229068"/>
                  </a:ext>
                </a:extLst>
              </a:tr>
              <a:tr h="464434">
                <a:tc>
                  <a:txBody>
                    <a:bodyPr/>
                    <a:lstStyle/>
                    <a:p>
                      <a:pPr marL="457200" algn="ctr">
                        <a:lnSpc>
                          <a:spcPct val="107000"/>
                        </a:lnSpc>
                        <a:spcAft>
                          <a:spcPts val="0"/>
                        </a:spcAft>
                      </a:pPr>
                      <a:r>
                        <a:rPr lang="en-GB" sz="1000">
                          <a:effectLst/>
                        </a:rPr>
                        <a:t>Maiya Suyunchalieva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457200" algn="ctr">
                        <a:lnSpc>
                          <a:spcPct val="107000"/>
                        </a:lnSpc>
                        <a:spcAft>
                          <a:spcPts val="0"/>
                        </a:spcAft>
                      </a:pPr>
                      <a:r>
                        <a:rPr lang="en-GB" sz="1000">
                          <a:effectLst/>
                        </a:rPr>
                        <a:t>Kazakh National Agrarian University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342900" lvl="0" indent="-342900">
                        <a:lnSpc>
                          <a:spcPct val="107000"/>
                        </a:lnSpc>
                        <a:spcAft>
                          <a:spcPts val="0"/>
                        </a:spcAft>
                        <a:buFont typeface="Symbol" panose="05050102010706020507" pitchFamily="18" charset="2"/>
                        <a:buChar char=""/>
                      </a:pPr>
                      <a:r>
                        <a:rPr lang="en-GB" sz="1000">
                          <a:effectLst/>
                        </a:rPr>
                        <a:t>Agriculture</a:t>
                      </a:r>
                      <a:endParaRPr lang="en-GB" sz="900">
                        <a:effectLst/>
                      </a:endParaRPr>
                    </a:p>
                    <a:p>
                      <a:pPr marL="342900" lvl="0" indent="-342900">
                        <a:lnSpc>
                          <a:spcPct val="107000"/>
                        </a:lnSpc>
                        <a:spcAft>
                          <a:spcPts val="0"/>
                        </a:spcAft>
                        <a:buFont typeface="Symbol" panose="05050102010706020507" pitchFamily="18" charset="2"/>
                        <a:buChar char=""/>
                      </a:pPr>
                      <a:r>
                        <a:rPr lang="en-GB" sz="1000">
                          <a:effectLst/>
                        </a:rPr>
                        <a:t>Innovation</a:t>
                      </a:r>
                      <a:endParaRPr lang="en-GB" sz="900">
                        <a:effectLst/>
                      </a:endParaRPr>
                    </a:p>
                    <a:p>
                      <a:pPr marL="342900" lvl="0" indent="-342900">
                        <a:lnSpc>
                          <a:spcPct val="107000"/>
                        </a:lnSpc>
                        <a:spcAft>
                          <a:spcPts val="0"/>
                        </a:spcAft>
                        <a:buFont typeface="Symbol" panose="05050102010706020507" pitchFamily="18" charset="2"/>
                        <a:buChar char=""/>
                      </a:pPr>
                      <a:r>
                        <a:rPr lang="en-GB" sz="1000">
                          <a:effectLst/>
                        </a:rPr>
                        <a:t>Sustainability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extLst>
                  <a:ext uri="{0D108BD9-81ED-4DB2-BD59-A6C34878D82A}">
                    <a16:rowId xmlns:a16="http://schemas.microsoft.com/office/drawing/2014/main" val="3951778359"/>
                  </a:ext>
                </a:extLst>
              </a:tr>
              <a:tr h="464434">
                <a:tc>
                  <a:txBody>
                    <a:bodyPr/>
                    <a:lstStyle/>
                    <a:p>
                      <a:pPr marL="457200" algn="ctr">
                        <a:lnSpc>
                          <a:spcPct val="107000"/>
                        </a:lnSpc>
                        <a:spcAft>
                          <a:spcPts val="0"/>
                        </a:spcAft>
                      </a:pPr>
                      <a:r>
                        <a:rPr lang="en-GB" sz="1000">
                          <a:effectLst/>
                        </a:rPr>
                        <a:t>Larissa Kogutenko</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457200" algn="ctr">
                        <a:lnSpc>
                          <a:spcPct val="107000"/>
                        </a:lnSpc>
                        <a:spcAft>
                          <a:spcPts val="0"/>
                        </a:spcAft>
                      </a:pPr>
                      <a:r>
                        <a:rPr lang="en-GB" sz="1000">
                          <a:effectLst/>
                        </a:rPr>
                        <a:t>Kazakh-German University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342900" lvl="0" indent="-342900">
                        <a:lnSpc>
                          <a:spcPct val="107000"/>
                        </a:lnSpc>
                        <a:spcAft>
                          <a:spcPts val="0"/>
                        </a:spcAft>
                        <a:buFont typeface="Symbol" panose="05050102010706020507" pitchFamily="18" charset="2"/>
                        <a:buChar char=""/>
                      </a:pPr>
                      <a:r>
                        <a:rPr lang="en-GB" sz="1000">
                          <a:effectLst/>
                        </a:rPr>
                        <a:t>Water management</a:t>
                      </a:r>
                      <a:endParaRPr lang="en-GB" sz="900">
                        <a:effectLst/>
                      </a:endParaRPr>
                    </a:p>
                    <a:p>
                      <a:pPr marL="342900" lvl="0" indent="-342900">
                        <a:lnSpc>
                          <a:spcPct val="107000"/>
                        </a:lnSpc>
                        <a:spcAft>
                          <a:spcPts val="0"/>
                        </a:spcAft>
                        <a:buFont typeface="Symbol" panose="05050102010706020507" pitchFamily="18" charset="2"/>
                        <a:buChar char=""/>
                      </a:pPr>
                      <a:r>
                        <a:rPr lang="en-GB" sz="1000">
                          <a:effectLst/>
                        </a:rPr>
                        <a:t>Hydrometeorology</a:t>
                      </a:r>
                      <a:endParaRPr lang="en-GB" sz="900">
                        <a:effectLst/>
                      </a:endParaRPr>
                    </a:p>
                    <a:p>
                      <a:pPr marL="342900" lvl="0" indent="-342900">
                        <a:lnSpc>
                          <a:spcPct val="107000"/>
                        </a:lnSpc>
                        <a:spcAft>
                          <a:spcPts val="0"/>
                        </a:spcAft>
                        <a:buFont typeface="Symbol" panose="05050102010706020507" pitchFamily="18" charset="2"/>
                        <a:buChar char=""/>
                      </a:pPr>
                      <a:r>
                        <a:rPr lang="en-GB" sz="1000">
                          <a:effectLst/>
                        </a:rPr>
                        <a:t>Sustainability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extLst>
                  <a:ext uri="{0D108BD9-81ED-4DB2-BD59-A6C34878D82A}">
                    <a16:rowId xmlns:a16="http://schemas.microsoft.com/office/drawing/2014/main" val="3125227762"/>
                  </a:ext>
                </a:extLst>
              </a:tr>
              <a:tr h="464434">
                <a:tc>
                  <a:txBody>
                    <a:bodyPr/>
                    <a:lstStyle/>
                    <a:p>
                      <a:pPr marL="457200" algn="ctr">
                        <a:lnSpc>
                          <a:spcPct val="107000"/>
                        </a:lnSpc>
                        <a:spcAft>
                          <a:spcPts val="0"/>
                        </a:spcAft>
                      </a:pPr>
                      <a:r>
                        <a:rPr lang="en-GB" sz="1000">
                          <a:effectLst/>
                        </a:rPr>
                        <a:t>Gulzhanat Gafu</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457200" algn="ctr">
                        <a:lnSpc>
                          <a:spcPct val="107000"/>
                        </a:lnSpc>
                        <a:spcAft>
                          <a:spcPts val="0"/>
                        </a:spcAft>
                      </a:pPr>
                      <a:r>
                        <a:rPr lang="en-GB" sz="1000">
                          <a:effectLst/>
                        </a:rPr>
                        <a:t>Nazarbayev University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342900" lvl="0" indent="-342900">
                        <a:lnSpc>
                          <a:spcPct val="107000"/>
                        </a:lnSpc>
                        <a:spcAft>
                          <a:spcPts val="0"/>
                        </a:spcAft>
                        <a:buFont typeface="Symbol" panose="05050102010706020507" pitchFamily="18" charset="2"/>
                        <a:buChar char=""/>
                      </a:pPr>
                      <a:r>
                        <a:rPr lang="en-GB" sz="1000">
                          <a:effectLst/>
                        </a:rPr>
                        <a:t>Ethics</a:t>
                      </a:r>
                      <a:endParaRPr lang="en-GB" sz="900">
                        <a:effectLst/>
                      </a:endParaRPr>
                    </a:p>
                    <a:p>
                      <a:pPr marL="342900" lvl="0" indent="-342900">
                        <a:lnSpc>
                          <a:spcPct val="107000"/>
                        </a:lnSpc>
                        <a:spcAft>
                          <a:spcPts val="0"/>
                        </a:spcAft>
                        <a:buFont typeface="Symbol" panose="05050102010706020507" pitchFamily="18" charset="2"/>
                        <a:buChar char=""/>
                      </a:pPr>
                      <a:r>
                        <a:rPr lang="en-GB" sz="1000">
                          <a:effectLst/>
                        </a:rPr>
                        <a:t>Education</a:t>
                      </a:r>
                      <a:endParaRPr lang="en-GB" sz="900">
                        <a:effectLst/>
                      </a:endParaRPr>
                    </a:p>
                    <a:p>
                      <a:pPr marL="342900" lvl="0" indent="-342900">
                        <a:lnSpc>
                          <a:spcPct val="107000"/>
                        </a:lnSpc>
                        <a:spcAft>
                          <a:spcPts val="0"/>
                        </a:spcAft>
                        <a:buFont typeface="Symbol" panose="05050102010706020507" pitchFamily="18" charset="2"/>
                        <a:buChar char=""/>
                      </a:pPr>
                      <a:r>
                        <a:rPr lang="en-GB" sz="1000">
                          <a:effectLst/>
                        </a:rPr>
                        <a:t>Sustainability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extLst>
                  <a:ext uri="{0D108BD9-81ED-4DB2-BD59-A6C34878D82A}">
                    <a16:rowId xmlns:a16="http://schemas.microsoft.com/office/drawing/2014/main" val="1696864402"/>
                  </a:ext>
                </a:extLst>
              </a:tr>
              <a:tr h="149671">
                <a:tc gridSpan="3">
                  <a:txBody>
                    <a:bodyPr/>
                    <a:lstStyle/>
                    <a:p>
                      <a:pPr marL="457200" algn="ctr">
                        <a:lnSpc>
                          <a:spcPct val="107000"/>
                        </a:lnSpc>
                        <a:spcAft>
                          <a:spcPts val="0"/>
                        </a:spcAft>
                      </a:pPr>
                      <a:r>
                        <a:rPr lang="en-GB" sz="1000">
                          <a:effectLst/>
                        </a:rPr>
                        <a:t>BUSINESS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59484312"/>
                  </a:ext>
                </a:extLst>
              </a:tr>
              <a:tr h="149671">
                <a:tc>
                  <a:txBody>
                    <a:bodyPr/>
                    <a:lstStyle/>
                    <a:p>
                      <a:pPr marL="457200" algn="ctr">
                        <a:lnSpc>
                          <a:spcPct val="107000"/>
                        </a:lnSpc>
                        <a:spcAft>
                          <a:spcPts val="0"/>
                        </a:spcAft>
                      </a:pPr>
                      <a:r>
                        <a:rPr lang="en-GB" sz="1000">
                          <a:effectLst/>
                        </a:rPr>
                        <a:t>NAME AND SURNAME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457200" algn="ctr">
                        <a:lnSpc>
                          <a:spcPct val="107000"/>
                        </a:lnSpc>
                        <a:spcAft>
                          <a:spcPts val="0"/>
                        </a:spcAft>
                      </a:pPr>
                      <a:r>
                        <a:rPr lang="en-GB" sz="1000">
                          <a:effectLst/>
                        </a:rPr>
                        <a:t>INSTITUTION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457200" algn="ctr">
                        <a:lnSpc>
                          <a:spcPct val="107000"/>
                        </a:lnSpc>
                        <a:spcAft>
                          <a:spcPts val="0"/>
                        </a:spcAft>
                      </a:pPr>
                      <a:r>
                        <a:rPr lang="en-GB" sz="1000">
                          <a:effectLst/>
                        </a:rPr>
                        <a:t>FOCUS AREA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extLst>
                  <a:ext uri="{0D108BD9-81ED-4DB2-BD59-A6C34878D82A}">
                    <a16:rowId xmlns:a16="http://schemas.microsoft.com/office/drawing/2014/main" val="1324484458"/>
                  </a:ext>
                </a:extLst>
              </a:tr>
              <a:tr h="464434">
                <a:tc>
                  <a:txBody>
                    <a:bodyPr/>
                    <a:lstStyle/>
                    <a:p>
                      <a:pPr marL="457200" algn="ctr">
                        <a:lnSpc>
                          <a:spcPct val="107000"/>
                        </a:lnSpc>
                        <a:spcAft>
                          <a:spcPts val="0"/>
                        </a:spcAft>
                      </a:pPr>
                      <a:r>
                        <a:rPr lang="en-GB" sz="1000">
                          <a:effectLst/>
                        </a:rPr>
                        <a:t>Dmitriy Pak</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457200" algn="ctr">
                        <a:lnSpc>
                          <a:spcPct val="107000"/>
                        </a:lnSpc>
                        <a:spcAft>
                          <a:spcPts val="0"/>
                        </a:spcAft>
                      </a:pPr>
                      <a:r>
                        <a:rPr lang="en-GB" sz="1000">
                          <a:effectLst/>
                        </a:rPr>
                        <a:t>EPAM Systems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342900" lvl="0" indent="-342900">
                        <a:lnSpc>
                          <a:spcPct val="107000"/>
                        </a:lnSpc>
                        <a:spcAft>
                          <a:spcPts val="0"/>
                        </a:spcAft>
                        <a:buFont typeface="Symbol" panose="05050102010706020507" pitchFamily="18" charset="2"/>
                        <a:buChar char=""/>
                      </a:pPr>
                      <a:r>
                        <a:rPr lang="en-GB" sz="1000">
                          <a:effectLst/>
                        </a:rPr>
                        <a:t>ESG</a:t>
                      </a:r>
                      <a:endParaRPr lang="en-GB" sz="900">
                        <a:effectLst/>
                      </a:endParaRPr>
                    </a:p>
                    <a:p>
                      <a:pPr marL="342900" lvl="0" indent="-342900">
                        <a:lnSpc>
                          <a:spcPct val="107000"/>
                        </a:lnSpc>
                        <a:spcAft>
                          <a:spcPts val="0"/>
                        </a:spcAft>
                        <a:buFont typeface="Symbol" panose="05050102010706020507" pitchFamily="18" charset="2"/>
                        <a:buChar char=""/>
                      </a:pPr>
                      <a:r>
                        <a:rPr lang="en-GB" sz="1000">
                          <a:effectLst/>
                        </a:rPr>
                        <a:t>Social impact and inclusion</a:t>
                      </a:r>
                      <a:endParaRPr lang="en-GB" sz="900">
                        <a:effectLst/>
                      </a:endParaRPr>
                    </a:p>
                    <a:p>
                      <a:pPr marL="342900" lvl="0" indent="-342900">
                        <a:lnSpc>
                          <a:spcPct val="107000"/>
                        </a:lnSpc>
                        <a:spcAft>
                          <a:spcPts val="0"/>
                        </a:spcAft>
                        <a:buFont typeface="Symbol" panose="05050102010706020507" pitchFamily="18" charset="2"/>
                        <a:buChar char=""/>
                      </a:pPr>
                      <a:r>
                        <a:rPr lang="en-GB" sz="1000">
                          <a:effectLst/>
                        </a:rPr>
                        <a:t>Sustainability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extLst>
                  <a:ext uri="{0D108BD9-81ED-4DB2-BD59-A6C34878D82A}">
                    <a16:rowId xmlns:a16="http://schemas.microsoft.com/office/drawing/2014/main" val="1121987134"/>
                  </a:ext>
                </a:extLst>
              </a:tr>
              <a:tr h="464434">
                <a:tc>
                  <a:txBody>
                    <a:bodyPr/>
                    <a:lstStyle/>
                    <a:p>
                      <a:pPr marL="457200" algn="ctr">
                        <a:lnSpc>
                          <a:spcPct val="107000"/>
                        </a:lnSpc>
                        <a:spcAft>
                          <a:spcPts val="0"/>
                        </a:spcAft>
                      </a:pPr>
                      <a:r>
                        <a:rPr lang="en-GB" sz="1000">
                          <a:effectLst/>
                        </a:rPr>
                        <a:t>Dana Shukirbayeva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457200" algn="ctr">
                        <a:lnSpc>
                          <a:spcPct val="107000"/>
                        </a:lnSpc>
                        <a:spcAft>
                          <a:spcPts val="0"/>
                        </a:spcAft>
                      </a:pPr>
                      <a:r>
                        <a:rPr lang="en-GB" sz="1000">
                          <a:effectLst/>
                        </a:rPr>
                        <a:t>Forest Hero</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342900" lvl="0" indent="-342900">
                        <a:lnSpc>
                          <a:spcPct val="107000"/>
                        </a:lnSpc>
                        <a:spcAft>
                          <a:spcPts val="0"/>
                        </a:spcAft>
                        <a:buFont typeface="Symbol" panose="05050102010706020507" pitchFamily="18" charset="2"/>
                        <a:buChar char=""/>
                      </a:pPr>
                      <a:r>
                        <a:rPr lang="en-GB" sz="1000">
                          <a:effectLst/>
                        </a:rPr>
                        <a:t>Climate tech</a:t>
                      </a:r>
                      <a:endParaRPr lang="en-GB" sz="900">
                        <a:effectLst/>
                      </a:endParaRPr>
                    </a:p>
                    <a:p>
                      <a:pPr marL="342900" lvl="0" indent="-342900">
                        <a:lnSpc>
                          <a:spcPct val="107000"/>
                        </a:lnSpc>
                        <a:spcAft>
                          <a:spcPts val="0"/>
                        </a:spcAft>
                        <a:buFont typeface="Symbol" panose="05050102010706020507" pitchFamily="18" charset="2"/>
                        <a:buChar char=""/>
                      </a:pPr>
                      <a:r>
                        <a:rPr lang="en-GB" sz="1000">
                          <a:effectLst/>
                        </a:rPr>
                        <a:t>Green entrepreneurship</a:t>
                      </a:r>
                      <a:endParaRPr lang="en-GB" sz="900">
                        <a:effectLst/>
                      </a:endParaRPr>
                    </a:p>
                    <a:p>
                      <a:pPr marL="342900" lvl="0" indent="-342900">
                        <a:lnSpc>
                          <a:spcPct val="107000"/>
                        </a:lnSpc>
                        <a:spcAft>
                          <a:spcPts val="0"/>
                        </a:spcAft>
                        <a:buFont typeface="Symbol" panose="05050102010706020507" pitchFamily="18" charset="2"/>
                        <a:buChar char=""/>
                      </a:pPr>
                      <a:r>
                        <a:rPr lang="en-GB" sz="1000">
                          <a:effectLst/>
                        </a:rPr>
                        <a:t>ESG consulting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extLst>
                  <a:ext uri="{0D108BD9-81ED-4DB2-BD59-A6C34878D82A}">
                    <a16:rowId xmlns:a16="http://schemas.microsoft.com/office/drawing/2014/main" val="1152913146"/>
                  </a:ext>
                </a:extLst>
              </a:tr>
              <a:tr h="464434">
                <a:tc>
                  <a:txBody>
                    <a:bodyPr/>
                    <a:lstStyle/>
                    <a:p>
                      <a:pPr marL="457200" algn="ctr">
                        <a:lnSpc>
                          <a:spcPct val="107000"/>
                        </a:lnSpc>
                        <a:spcAft>
                          <a:spcPts val="0"/>
                        </a:spcAft>
                      </a:pPr>
                      <a:r>
                        <a:rPr lang="en-GB" sz="1000">
                          <a:effectLst/>
                        </a:rPr>
                        <a:t>Nailya Mussayeva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457200" algn="ctr">
                        <a:lnSpc>
                          <a:spcPct val="107000"/>
                        </a:lnSpc>
                        <a:spcAft>
                          <a:spcPts val="0"/>
                        </a:spcAft>
                      </a:pPr>
                      <a:r>
                        <a:rPr lang="en-GB" sz="1000" dirty="0">
                          <a:effectLst/>
                        </a:rPr>
                        <a:t>Green Academy</a:t>
                      </a:r>
                      <a:endParaRPr lang="en-GB" sz="900" dirty="0">
                        <a:effectLst/>
                      </a:endParaRPr>
                    </a:p>
                    <a:p>
                      <a:pPr marL="457200" algn="ctr">
                        <a:lnSpc>
                          <a:spcPct val="107000"/>
                        </a:lnSpc>
                        <a:spcAft>
                          <a:spcPts val="0"/>
                        </a:spcAft>
                      </a:pPr>
                      <a:r>
                        <a:rPr lang="en-GB" sz="1000" dirty="0">
                          <a:effectLst/>
                        </a:rPr>
                        <a:t>(part-time consultant)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342900" lvl="0" indent="-342900">
                        <a:lnSpc>
                          <a:spcPct val="107000"/>
                        </a:lnSpc>
                        <a:spcAft>
                          <a:spcPts val="0"/>
                        </a:spcAft>
                        <a:buFont typeface="Symbol" panose="05050102010706020507" pitchFamily="18" charset="2"/>
                        <a:buChar char=""/>
                      </a:pPr>
                      <a:r>
                        <a:rPr lang="en-GB" sz="1000">
                          <a:effectLst/>
                        </a:rPr>
                        <a:t>Consultancy</a:t>
                      </a:r>
                      <a:endParaRPr lang="en-GB" sz="900">
                        <a:effectLst/>
                      </a:endParaRPr>
                    </a:p>
                    <a:p>
                      <a:pPr marL="342900" lvl="0" indent="-342900">
                        <a:lnSpc>
                          <a:spcPct val="107000"/>
                        </a:lnSpc>
                        <a:spcAft>
                          <a:spcPts val="0"/>
                        </a:spcAft>
                        <a:buFont typeface="Symbol" panose="05050102010706020507" pitchFamily="18" charset="2"/>
                        <a:buChar char=""/>
                      </a:pPr>
                      <a:r>
                        <a:rPr lang="en-GB" sz="1000">
                          <a:effectLst/>
                        </a:rPr>
                        <a:t>Business development</a:t>
                      </a:r>
                      <a:endParaRPr lang="en-GB" sz="900">
                        <a:effectLst/>
                      </a:endParaRPr>
                    </a:p>
                    <a:p>
                      <a:pPr marL="342900" lvl="0" indent="-342900">
                        <a:lnSpc>
                          <a:spcPct val="107000"/>
                        </a:lnSpc>
                        <a:spcAft>
                          <a:spcPts val="0"/>
                        </a:spcAft>
                        <a:buFont typeface="Symbol" panose="05050102010706020507" pitchFamily="18" charset="2"/>
                        <a:buChar char=""/>
                      </a:pPr>
                      <a:r>
                        <a:rPr lang="en-GB" sz="1000">
                          <a:effectLst/>
                        </a:rPr>
                        <a:t>Sustainability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extLst>
                  <a:ext uri="{0D108BD9-81ED-4DB2-BD59-A6C34878D82A}">
                    <a16:rowId xmlns:a16="http://schemas.microsoft.com/office/drawing/2014/main" val="1952673556"/>
                  </a:ext>
                </a:extLst>
              </a:tr>
              <a:tr h="464434">
                <a:tc>
                  <a:txBody>
                    <a:bodyPr/>
                    <a:lstStyle/>
                    <a:p>
                      <a:pPr marL="457200" algn="ctr">
                        <a:lnSpc>
                          <a:spcPct val="107000"/>
                        </a:lnSpc>
                        <a:spcAft>
                          <a:spcPts val="0"/>
                        </a:spcAft>
                      </a:pPr>
                      <a:r>
                        <a:rPr lang="en-GB" sz="1000">
                          <a:effectLst/>
                        </a:rPr>
                        <a:t>Danara Mukasheva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457200" algn="ctr">
                        <a:lnSpc>
                          <a:spcPct val="107000"/>
                        </a:lnSpc>
                        <a:spcAft>
                          <a:spcPts val="0"/>
                        </a:spcAft>
                      </a:pPr>
                      <a:r>
                        <a:rPr lang="en-GB" sz="1000">
                          <a:effectLst/>
                        </a:rPr>
                        <a:t>Qazaq Green Association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tc>
                  <a:txBody>
                    <a:bodyPr/>
                    <a:lstStyle/>
                    <a:p>
                      <a:pPr marL="342900" lvl="0" indent="-342900">
                        <a:lnSpc>
                          <a:spcPct val="107000"/>
                        </a:lnSpc>
                        <a:spcAft>
                          <a:spcPts val="0"/>
                        </a:spcAft>
                        <a:buFont typeface="Symbol" panose="05050102010706020507" pitchFamily="18" charset="2"/>
                        <a:buChar char=""/>
                      </a:pPr>
                      <a:r>
                        <a:rPr lang="en-GB" sz="1000" dirty="0">
                          <a:effectLst/>
                        </a:rPr>
                        <a:t>Project Management</a:t>
                      </a:r>
                      <a:endParaRPr lang="en-GB" sz="900" dirty="0">
                        <a:effectLst/>
                      </a:endParaRPr>
                    </a:p>
                    <a:p>
                      <a:pPr marL="342900" lvl="0" indent="-342900">
                        <a:lnSpc>
                          <a:spcPct val="107000"/>
                        </a:lnSpc>
                        <a:spcAft>
                          <a:spcPts val="0"/>
                        </a:spcAft>
                        <a:buFont typeface="Symbol" panose="05050102010706020507" pitchFamily="18" charset="2"/>
                        <a:buChar char=""/>
                      </a:pPr>
                      <a:r>
                        <a:rPr lang="en-GB" sz="1000" dirty="0">
                          <a:effectLst/>
                        </a:rPr>
                        <a:t>Education</a:t>
                      </a:r>
                      <a:endParaRPr lang="en-GB" sz="900" dirty="0">
                        <a:effectLst/>
                      </a:endParaRPr>
                    </a:p>
                    <a:p>
                      <a:pPr marL="342900" lvl="0" indent="-342900">
                        <a:lnSpc>
                          <a:spcPct val="107000"/>
                        </a:lnSpc>
                        <a:spcAft>
                          <a:spcPts val="0"/>
                        </a:spcAft>
                        <a:buFont typeface="Symbol" panose="05050102010706020507" pitchFamily="18" charset="2"/>
                        <a:buChar char=""/>
                      </a:pPr>
                      <a:r>
                        <a:rPr lang="en-GB" sz="1000" dirty="0">
                          <a:effectLst/>
                        </a:rPr>
                        <a:t>Renewable Energy Sources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50" marR="55150" marT="0" marB="0"/>
                </a:tc>
                <a:extLst>
                  <a:ext uri="{0D108BD9-81ED-4DB2-BD59-A6C34878D82A}">
                    <a16:rowId xmlns:a16="http://schemas.microsoft.com/office/drawing/2014/main" val="3126785168"/>
                  </a:ext>
                </a:extLst>
              </a:tr>
            </a:tbl>
          </a:graphicData>
        </a:graphic>
      </p:graphicFrame>
    </p:spTree>
    <p:extLst>
      <p:ext uri="{BB962C8B-B14F-4D97-AF65-F5344CB8AC3E}">
        <p14:creationId xmlns:p14="http://schemas.microsoft.com/office/powerpoint/2010/main" val="114839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418" y="278938"/>
            <a:ext cx="10059162" cy="846276"/>
          </a:xfrm>
        </p:spPr>
        <p:txBody>
          <a:bodyPr>
            <a:normAutofit/>
          </a:bodyPr>
          <a:lstStyle/>
          <a:p>
            <a:r>
              <a:rPr lang="en-US" b="1" dirty="0"/>
              <a:t>LEGAL AND POLICY FRAMEWORK: KAZAKHSTAN</a:t>
            </a:r>
          </a:p>
        </p:txBody>
      </p:sp>
      <p:sp>
        <p:nvSpPr>
          <p:cNvPr id="4" name="Slide Number Placeholder 3"/>
          <p:cNvSpPr>
            <a:spLocks noGrp="1"/>
          </p:cNvSpPr>
          <p:nvPr>
            <p:ph type="sldNum" sz="quarter" idx="12"/>
          </p:nvPr>
        </p:nvSpPr>
        <p:spPr/>
        <p:txBody>
          <a:bodyPr/>
          <a:lstStyle/>
          <a:p>
            <a:fld id="{9CD8D479-8942-46E8-A226-A4E01F7A105C}" type="slidenum">
              <a:rPr lang="en-US" smtClean="0"/>
              <a:t>7</a:t>
            </a:fld>
            <a:endParaRPr lang="en-US"/>
          </a:p>
        </p:txBody>
      </p:sp>
      <p:graphicFrame>
        <p:nvGraphicFramePr>
          <p:cNvPr id="7" name="Diagram 6">
            <a:extLst>
              <a:ext uri="{FF2B5EF4-FFF2-40B4-BE49-F238E27FC236}">
                <a16:creationId xmlns:a16="http://schemas.microsoft.com/office/drawing/2014/main" id="{CF433A7D-5B18-44DE-800E-9F94A2CBC328}"/>
              </a:ext>
            </a:extLst>
          </p:cNvPr>
          <p:cNvGraphicFramePr/>
          <p:nvPr>
            <p:extLst>
              <p:ext uri="{D42A27DB-BD31-4B8C-83A1-F6EECF244321}">
                <p14:modId xmlns:p14="http://schemas.microsoft.com/office/powerpoint/2010/main" val="1296102171"/>
              </p:ext>
            </p:extLst>
          </p:nvPr>
        </p:nvGraphicFramePr>
        <p:xfrm>
          <a:off x="1758328" y="904414"/>
          <a:ext cx="8343912" cy="2269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F3BF03D2-1B01-4A1C-B33B-FE9E18778A68}"/>
              </a:ext>
            </a:extLst>
          </p:cNvPr>
          <p:cNvGraphicFramePr/>
          <p:nvPr>
            <p:extLst>
              <p:ext uri="{D42A27DB-BD31-4B8C-83A1-F6EECF244321}">
                <p14:modId xmlns:p14="http://schemas.microsoft.com/office/powerpoint/2010/main" val="2344331281"/>
              </p:ext>
            </p:extLst>
          </p:nvPr>
        </p:nvGraphicFramePr>
        <p:xfrm>
          <a:off x="1758328" y="4220934"/>
          <a:ext cx="8343912" cy="22698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a:extLst>
              <a:ext uri="{FF2B5EF4-FFF2-40B4-BE49-F238E27FC236}">
                <a16:creationId xmlns:a16="http://schemas.microsoft.com/office/drawing/2014/main" id="{1B8CD417-4A97-457F-8189-1D14A7CF41A6}"/>
              </a:ext>
            </a:extLst>
          </p:cNvPr>
          <p:cNvGraphicFramePr/>
          <p:nvPr>
            <p:extLst>
              <p:ext uri="{D42A27DB-BD31-4B8C-83A1-F6EECF244321}">
                <p14:modId xmlns:p14="http://schemas.microsoft.com/office/powerpoint/2010/main" val="751395197"/>
              </p:ext>
            </p:extLst>
          </p:nvPr>
        </p:nvGraphicFramePr>
        <p:xfrm>
          <a:off x="1820472" y="2171875"/>
          <a:ext cx="7279140" cy="32021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96949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418" y="278938"/>
            <a:ext cx="10059162" cy="846276"/>
          </a:xfrm>
        </p:spPr>
        <p:txBody>
          <a:bodyPr>
            <a:normAutofit fontScale="90000"/>
          </a:bodyPr>
          <a:lstStyle/>
          <a:p>
            <a:pPr algn="ctr"/>
            <a:r>
              <a:rPr lang="en-US" b="1" dirty="0"/>
              <a:t>EMERGING GREEN BUSINESS AREA IN KAZAKHSTAN</a:t>
            </a:r>
          </a:p>
        </p:txBody>
      </p:sp>
      <p:sp>
        <p:nvSpPr>
          <p:cNvPr id="4" name="Slide Number Placeholder 3"/>
          <p:cNvSpPr>
            <a:spLocks noGrp="1"/>
          </p:cNvSpPr>
          <p:nvPr>
            <p:ph type="sldNum" sz="quarter" idx="12"/>
          </p:nvPr>
        </p:nvSpPr>
        <p:spPr>
          <a:xfrm>
            <a:off x="3582938" y="5617345"/>
            <a:ext cx="498010" cy="281549"/>
          </a:xfrm>
        </p:spPr>
        <p:txBody>
          <a:bodyPr/>
          <a:lstStyle/>
          <a:p>
            <a:fld id="{9CD8D479-8942-46E8-A226-A4E01F7A105C}" type="slidenum">
              <a:rPr lang="en-US" smtClean="0"/>
              <a:t>8</a:t>
            </a:fld>
            <a:endParaRPr lang="en-US"/>
          </a:p>
        </p:txBody>
      </p:sp>
      <p:graphicFrame>
        <p:nvGraphicFramePr>
          <p:cNvPr id="12" name="Diagram 11">
            <a:extLst>
              <a:ext uri="{FF2B5EF4-FFF2-40B4-BE49-F238E27FC236}">
                <a16:creationId xmlns:a16="http://schemas.microsoft.com/office/drawing/2014/main" id="{0954078F-EE12-4089-AA2C-42B16B0D2155}"/>
              </a:ext>
            </a:extLst>
          </p:cNvPr>
          <p:cNvGraphicFramePr/>
          <p:nvPr>
            <p:extLst>
              <p:ext uri="{D42A27DB-BD31-4B8C-83A1-F6EECF244321}">
                <p14:modId xmlns:p14="http://schemas.microsoft.com/office/powerpoint/2010/main" val="1167151551"/>
              </p:ext>
            </p:extLst>
          </p:nvPr>
        </p:nvGraphicFramePr>
        <p:xfrm>
          <a:off x="2489816" y="1908698"/>
          <a:ext cx="7212367" cy="3941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543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419" y="305571"/>
            <a:ext cx="10059162" cy="846276"/>
          </a:xfrm>
        </p:spPr>
        <p:txBody>
          <a:bodyPr>
            <a:normAutofit fontScale="90000"/>
          </a:bodyPr>
          <a:lstStyle/>
          <a:p>
            <a:pPr algn="ctr"/>
            <a:r>
              <a:rPr lang="en-US" b="1" dirty="0"/>
              <a:t>CHALLENGES AND RECOMMENDATIONS FOR THE GREEN TRANSITION PROCESS IN KAZAKHSTAN</a:t>
            </a:r>
          </a:p>
        </p:txBody>
      </p:sp>
      <p:sp>
        <p:nvSpPr>
          <p:cNvPr id="4" name="Slide Number Placeholder 3"/>
          <p:cNvSpPr>
            <a:spLocks noGrp="1"/>
          </p:cNvSpPr>
          <p:nvPr>
            <p:ph type="sldNum" sz="quarter" idx="12"/>
          </p:nvPr>
        </p:nvSpPr>
        <p:spPr/>
        <p:txBody>
          <a:bodyPr/>
          <a:lstStyle/>
          <a:p>
            <a:fld id="{9CD8D479-8942-46E8-A226-A4E01F7A105C}" type="slidenum">
              <a:rPr lang="en-US" smtClean="0"/>
              <a:t>9</a:t>
            </a:fld>
            <a:endParaRPr lang="en-US"/>
          </a:p>
        </p:txBody>
      </p:sp>
      <p:graphicFrame>
        <p:nvGraphicFramePr>
          <p:cNvPr id="3" name="Diagram 2">
            <a:extLst>
              <a:ext uri="{FF2B5EF4-FFF2-40B4-BE49-F238E27FC236}">
                <a16:creationId xmlns:a16="http://schemas.microsoft.com/office/drawing/2014/main" id="{CA1965AA-8DA1-4EA2-92A0-00D2205C88CE}"/>
              </a:ext>
            </a:extLst>
          </p:cNvPr>
          <p:cNvGraphicFramePr/>
          <p:nvPr>
            <p:extLst>
              <p:ext uri="{D42A27DB-BD31-4B8C-83A1-F6EECF244321}">
                <p14:modId xmlns:p14="http://schemas.microsoft.com/office/powerpoint/2010/main" val="82910633"/>
              </p:ext>
            </p:extLst>
          </p:nvPr>
        </p:nvGraphicFramePr>
        <p:xfrm>
          <a:off x="410401" y="1341103"/>
          <a:ext cx="11396899" cy="1428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6EFED2CC-11D1-4053-946C-2AA3C855C3FF}"/>
              </a:ext>
            </a:extLst>
          </p:cNvPr>
          <p:cNvGraphicFramePr/>
          <p:nvPr>
            <p:extLst>
              <p:ext uri="{D42A27DB-BD31-4B8C-83A1-F6EECF244321}">
                <p14:modId xmlns:p14="http://schemas.microsoft.com/office/powerpoint/2010/main" val="1390475131"/>
              </p:ext>
            </p:extLst>
          </p:nvPr>
        </p:nvGraphicFramePr>
        <p:xfrm>
          <a:off x="397550" y="3082606"/>
          <a:ext cx="11396899" cy="14287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56FBA73D-EDC8-46C8-AA21-D11F8BAE2714}"/>
              </a:ext>
            </a:extLst>
          </p:cNvPr>
          <p:cNvGraphicFramePr/>
          <p:nvPr>
            <p:extLst>
              <p:ext uri="{D42A27DB-BD31-4B8C-83A1-F6EECF244321}">
                <p14:modId xmlns:p14="http://schemas.microsoft.com/office/powerpoint/2010/main" val="681589680"/>
              </p:ext>
            </p:extLst>
          </p:nvPr>
        </p:nvGraphicFramePr>
        <p:xfrm>
          <a:off x="397549" y="4957274"/>
          <a:ext cx="11396899" cy="14287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33821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721</TotalTime>
  <Words>2105</Words>
  <Application>Microsoft Office PowerPoint</Application>
  <PresentationFormat>Widescreen</PresentationFormat>
  <Paragraphs>347</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Corbel</vt:lpstr>
      <vt:lpstr>Symbol</vt:lpstr>
      <vt:lpstr>Times New Roman</vt:lpstr>
      <vt:lpstr>Ecology 16x9</vt:lpstr>
      <vt:lpstr>GREEN JOBS AND SKILLS ASSESSMENT: KAZAKHSTAN</vt:lpstr>
      <vt:lpstr>THE INTERCONNECTED PATH TO SUSTAINABILITY</vt:lpstr>
      <vt:lpstr>GREEN JOBS: ESTIMATED DATA BY ILO</vt:lpstr>
      <vt:lpstr>ORGANIZATIONAL STRUCTURE OF THE PROJECT</vt:lpstr>
      <vt:lpstr>METHODOLOGICAL APPROACH</vt:lpstr>
      <vt:lpstr>LIST OF INTERVIEWED SPECIALISTS: KAZAKHSTAN</vt:lpstr>
      <vt:lpstr>LEGAL AND POLICY FRAMEWORK: KAZAKHSTAN</vt:lpstr>
      <vt:lpstr>EMERGING GREEN BUSINESS AREA IN KAZAKHSTAN</vt:lpstr>
      <vt:lpstr>CHALLENGES AND RECOMMENDATIONS FOR THE GREEN TRANSITION PROCESS IN KAZAKHSTAN</vt:lpstr>
      <vt:lpstr>CHALLENGES AND RECOMMENDATIONS FOR THE GREEN TRANSITION PROCESS IN KAZAKHSTAN</vt:lpstr>
      <vt:lpstr>GREEN JOB MARKET IN KAZAKHSTAN</vt:lpstr>
      <vt:lpstr>GREEN JOB MARKET IN KAZAKHSTAN</vt:lpstr>
      <vt:lpstr>ENVIRONMENTAL INVESTMENTS IN KAZAKHSTAN</vt:lpstr>
      <vt:lpstr>ENVIRONMENTAL INNOVATION AND PATENTS IN KAZAKHSTAN</vt:lpstr>
      <vt:lpstr>GREEN JOB MARKET IN KAZAKHSTAN:  RECRUITING PLATFORMS &amp; SPECIALISTS</vt:lpstr>
      <vt:lpstr>GREEN SKILLS IN KAZAKHSTAN:  RECRUITING PLATFORMS &amp; SPECIALISTS</vt:lpstr>
      <vt:lpstr>THE RISK OF A GREEN SKILLS GAP IN THE WORLD</vt:lpstr>
      <vt:lpstr>THE RISK OF A GREEN SKILLS GAP IN THE WORLD</vt:lpstr>
      <vt:lpstr>THE RISK OF A GREEN SKILLS GAP IN KAZAKHSTAN</vt:lpstr>
      <vt:lpstr>FACING THE GREEN SKILLS GAP</vt:lpstr>
      <vt:lpstr>CHALLENGES AND RECOMMENDATIONS FOR THE GREEN JOB MARKET IN KAZAKHSTAN</vt:lpstr>
      <vt:lpstr>EDUCATIONAL FRAMEWORK AND GREEN SKILLS IN KAZAKHSTAN: ENVIRONMENTAL PROGRAMS</vt:lpstr>
      <vt:lpstr>EDUCATIONAL FRAMEWORK AND GREEN SKILLS IN KAZAKHSTAN: GREEN APPROACHES IN HIGHER EDUCATION</vt:lpstr>
      <vt:lpstr>EDUCATIONAL FRAMEWORK AND GREEN SKILLS IN KAZAKHSTAN: PROFESSIONAL TRAINING</vt:lpstr>
      <vt:lpstr>EDUCATIONAL FRAMEWORK AND GREEN SKILLS IN KAZAKHSTAN: CHALLENGES &amp; RECOMMENDATIONS</vt:lpstr>
      <vt:lpstr>CONCLUSION - GREEN JOBS AND SKILLS IN KAZAKHSTAN:  TOP FIVE PRIORITIES</vt:lpstr>
      <vt:lpstr>THANK YOU FOR THE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JOBS ASSESSMENT: KAZAKHSTAN</dc:title>
  <dc:creator>Frigerio Alberto</dc:creator>
  <cp:lastModifiedBy>Frigerio Alberto</cp:lastModifiedBy>
  <cp:revision>72</cp:revision>
  <dcterms:created xsi:type="dcterms:W3CDTF">2024-01-16T08:09:51Z</dcterms:created>
  <dcterms:modified xsi:type="dcterms:W3CDTF">2024-02-29T05:04:46Z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